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57" r:id="rId4"/>
    <p:sldId id="260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06"/>
    <a:srgbClr val="FF4F28"/>
    <a:srgbClr val="F0873B"/>
    <a:srgbClr val="342040"/>
    <a:srgbClr val="EBBB1D"/>
    <a:srgbClr val="260D0D"/>
    <a:srgbClr val="EE8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1"/>
    <p:restoredTop sz="94728"/>
  </p:normalViewPr>
  <p:slideViewPr>
    <p:cSldViewPr snapToGrid="0" snapToObjects="1">
      <p:cViewPr varScale="1">
        <p:scale>
          <a:sx n="108" d="100"/>
          <a:sy n="108" d="100"/>
        </p:scale>
        <p:origin x="18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9BF50-D659-1146-A06B-E595D0F77EF5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0B96E-B918-7245-BBAB-0940E3982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5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B96E-B918-7245-BBAB-0940E3982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5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B96E-B918-7245-BBAB-0940E39820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9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B96E-B918-7245-BBAB-0940E39820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9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0B96E-B918-7245-BBAB-0940E39820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5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A07A-BBE3-5241-9FCD-8E10F994D63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7B8-0A5A-DC40-9199-200AFC9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5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A07A-BBE3-5241-9FCD-8E10F994D63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7B8-0A5A-DC40-9199-200AFC9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5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A07A-BBE3-5241-9FCD-8E10F994D63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7B8-0A5A-DC40-9199-200AFC9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4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A07A-BBE3-5241-9FCD-8E10F994D63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7B8-0A5A-DC40-9199-200AFC9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2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A07A-BBE3-5241-9FCD-8E10F994D63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7B8-0A5A-DC40-9199-200AFC9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2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A07A-BBE3-5241-9FCD-8E10F994D63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7B8-0A5A-DC40-9199-200AFC9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4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A07A-BBE3-5241-9FCD-8E10F994D63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7B8-0A5A-DC40-9199-200AFC9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9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A07A-BBE3-5241-9FCD-8E10F994D63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7B8-0A5A-DC40-9199-200AFC9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2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A07A-BBE3-5241-9FCD-8E10F994D63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7B8-0A5A-DC40-9199-200AFC9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1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A07A-BBE3-5241-9FCD-8E10F994D63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7B8-0A5A-DC40-9199-200AFC9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A07A-BBE3-5241-9FCD-8E10F994D63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77B8-0A5A-DC40-9199-200AFC9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A07A-BBE3-5241-9FCD-8E10F994D63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77B8-0A5A-DC40-9199-200AFC9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7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8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5">
            <a:extLst>
              <a:ext uri="{FF2B5EF4-FFF2-40B4-BE49-F238E27FC236}">
                <a16:creationId xmlns:a16="http://schemas.microsoft.com/office/drawing/2014/main" id="{4DA3339E-CF6D-6340-9121-FFF6F910C1F0}"/>
              </a:ext>
            </a:extLst>
          </p:cNvPr>
          <p:cNvSpPr/>
          <p:nvPr/>
        </p:nvSpPr>
        <p:spPr>
          <a:xfrm>
            <a:off x="6997700" y="5549900"/>
            <a:ext cx="2908300" cy="1308100"/>
          </a:xfrm>
          <a:custGeom>
            <a:avLst/>
            <a:gdLst>
              <a:gd name="connsiteX0" fmla="*/ 1939656 w 2908299"/>
              <a:gd name="connsiteY0" fmla="*/ 963444 h 1308100"/>
              <a:gd name="connsiteX1" fmla="*/ 1942621 w 2908299"/>
              <a:gd name="connsiteY1" fmla="*/ 608747 h 1308100"/>
              <a:gd name="connsiteX2" fmla="*/ 2166845 w 2908299"/>
              <a:gd name="connsiteY2" fmla="*/ 601075 h 1308100"/>
              <a:gd name="connsiteX3" fmla="*/ 2163870 w 2908299"/>
              <a:gd name="connsiteY3" fmla="*/ 955766 h 1308100"/>
              <a:gd name="connsiteX4" fmla="*/ 1939656 w 2908299"/>
              <a:gd name="connsiteY4" fmla="*/ 963444 h 1308100"/>
              <a:gd name="connsiteX5" fmla="*/ 1883305 w 2908299"/>
              <a:gd name="connsiteY5" fmla="*/ 278251 h 1308100"/>
              <a:gd name="connsiteX6" fmla="*/ 1732045 w 2908299"/>
              <a:gd name="connsiteY6" fmla="*/ 264087 h 1308100"/>
              <a:gd name="connsiteX7" fmla="*/ 1715441 w 2908299"/>
              <a:gd name="connsiteY7" fmla="*/ 226906 h 1308100"/>
              <a:gd name="connsiteX8" fmla="*/ 1866701 w 2908299"/>
              <a:gd name="connsiteY8" fmla="*/ 241071 h 1308100"/>
              <a:gd name="connsiteX9" fmla="*/ 1883305 w 2908299"/>
              <a:gd name="connsiteY9" fmla="*/ 278251 h 1308100"/>
              <a:gd name="connsiteX10" fmla="*/ 927120 w 2908299"/>
              <a:gd name="connsiteY10" fmla="*/ 422253 h 1308100"/>
              <a:gd name="connsiteX11" fmla="*/ 767558 w 2908299"/>
              <a:gd name="connsiteY11" fmla="*/ 817668 h 1308100"/>
              <a:gd name="connsiteX12" fmla="*/ 1195235 w 2908299"/>
              <a:gd name="connsiteY12" fmla="*/ 825931 h 1308100"/>
              <a:gd name="connsiteX13" fmla="*/ 1354793 w 2908299"/>
              <a:gd name="connsiteY13" fmla="*/ 430516 h 1308100"/>
              <a:gd name="connsiteX14" fmla="*/ 927120 w 2908299"/>
              <a:gd name="connsiteY14" fmla="*/ 422253 h 1308100"/>
              <a:gd name="connsiteX15" fmla="*/ 30845 w 2908299"/>
              <a:gd name="connsiteY15" fmla="*/ 1292754 h 1308100"/>
              <a:gd name="connsiteX16" fmla="*/ 30845 w 2908299"/>
              <a:gd name="connsiteY16" fmla="*/ 1308100 h 1308100"/>
              <a:gd name="connsiteX17" fmla="*/ 0 w 2908299"/>
              <a:gd name="connsiteY17" fmla="*/ 1308100 h 1308100"/>
              <a:gd name="connsiteX18" fmla="*/ 20761 w 2908299"/>
              <a:gd name="connsiteY18" fmla="*/ 1151706 h 1308100"/>
              <a:gd name="connsiteX19" fmla="*/ 30845 w 2908299"/>
              <a:gd name="connsiteY19" fmla="*/ 1292754 h 1308100"/>
              <a:gd name="connsiteX20" fmla="*/ 140581 w 2908299"/>
              <a:gd name="connsiteY20" fmla="*/ 834192 h 1308100"/>
              <a:gd name="connsiteX21" fmla="*/ 115668 w 2908299"/>
              <a:gd name="connsiteY21" fmla="*/ 937473 h 1308100"/>
              <a:gd name="connsiteX22" fmla="*/ 36183 w 2908299"/>
              <a:gd name="connsiteY22" fmla="*/ 1033077 h 1308100"/>
              <a:gd name="connsiteX23" fmla="*/ 88975 w 2908299"/>
              <a:gd name="connsiteY23" fmla="*/ 926259 h 1308100"/>
              <a:gd name="connsiteX24" fmla="*/ 140581 w 2908299"/>
              <a:gd name="connsiteY24" fmla="*/ 834192 h 1308100"/>
              <a:gd name="connsiteX25" fmla="*/ 961526 w 2908299"/>
              <a:gd name="connsiteY25" fmla="*/ 93528 h 1308100"/>
              <a:gd name="connsiteX26" fmla="*/ 787133 w 2908299"/>
              <a:gd name="connsiteY26" fmla="*/ 196807 h 1308100"/>
              <a:gd name="connsiteX27" fmla="*/ 621640 w 2908299"/>
              <a:gd name="connsiteY27" fmla="*/ 271169 h 1308100"/>
              <a:gd name="connsiteX28" fmla="*/ 651298 w 2908299"/>
              <a:gd name="connsiteY28" fmla="*/ 232808 h 1308100"/>
              <a:gd name="connsiteX29" fmla="*/ 775270 w 2908299"/>
              <a:gd name="connsiteY29" fmla="*/ 163167 h 1308100"/>
              <a:gd name="connsiteX30" fmla="*/ 927120 w 2908299"/>
              <a:gd name="connsiteY30" fmla="*/ 77593 h 1308100"/>
              <a:gd name="connsiteX31" fmla="*/ 1059990 w 2908299"/>
              <a:gd name="connsiteY31" fmla="*/ 60478 h 1308100"/>
              <a:gd name="connsiteX32" fmla="*/ 961526 w 2908299"/>
              <a:gd name="connsiteY32" fmla="*/ 93528 h 1308100"/>
              <a:gd name="connsiteX33" fmla="*/ 2908300 w 2908299"/>
              <a:gd name="connsiteY33" fmla="*/ 1308100 h 1308100"/>
              <a:gd name="connsiteX34" fmla="*/ 2903558 w 2908299"/>
              <a:gd name="connsiteY34" fmla="*/ 1208362 h 1308100"/>
              <a:gd name="connsiteX35" fmla="*/ 2825851 w 2908299"/>
              <a:gd name="connsiteY35" fmla="*/ 880226 h 1308100"/>
              <a:gd name="connsiteX36" fmla="*/ 2606968 w 2908299"/>
              <a:gd name="connsiteY36" fmla="*/ 559173 h 1308100"/>
              <a:gd name="connsiteX37" fmla="*/ 2210147 w 2908299"/>
              <a:gd name="connsiteY37" fmla="*/ 255825 h 1308100"/>
              <a:gd name="connsiteX38" fmla="*/ 1914745 w 2908299"/>
              <a:gd name="connsiteY38" fmla="*/ 114184 h 1308100"/>
              <a:gd name="connsiteX39" fmla="*/ 1594433 w 2908299"/>
              <a:gd name="connsiteY39" fmla="*/ 61658 h 1308100"/>
              <a:gd name="connsiteX40" fmla="*/ 1487073 w 2908299"/>
              <a:gd name="connsiteY40" fmla="*/ 45134 h 1308100"/>
              <a:gd name="connsiteX41" fmla="*/ 1431910 w 2908299"/>
              <a:gd name="connsiteY41" fmla="*/ 10904 h 1308100"/>
              <a:gd name="connsiteX42" fmla="*/ 1344709 w 2908299"/>
              <a:gd name="connsiteY42" fmla="*/ 280 h 1308100"/>
              <a:gd name="connsiteX43" fmla="*/ 1159642 w 2908299"/>
              <a:gd name="connsiteY43" fmla="*/ 32150 h 1308100"/>
              <a:gd name="connsiteX44" fmla="*/ 962714 w 2908299"/>
              <a:gd name="connsiteY44" fmla="*/ 169069 h 1308100"/>
              <a:gd name="connsiteX45" fmla="*/ 597319 w 2908299"/>
              <a:gd name="connsiteY45" fmla="*/ 342580 h 1308100"/>
              <a:gd name="connsiteX46" fmla="*/ 493516 w 2908299"/>
              <a:gd name="connsiteY46" fmla="*/ 362646 h 1308100"/>
              <a:gd name="connsiteX47" fmla="*/ 444283 w 2908299"/>
              <a:gd name="connsiteY47" fmla="*/ 416351 h 1308100"/>
              <a:gd name="connsiteX48" fmla="*/ 309040 w 2908299"/>
              <a:gd name="connsiteY48" fmla="*/ 532615 h 1308100"/>
              <a:gd name="connsiteX49" fmla="*/ 244385 w 2908299"/>
              <a:gd name="connsiteY49" fmla="*/ 651240 h 1308100"/>
              <a:gd name="connsiteX50" fmla="*/ 232521 w 2908299"/>
              <a:gd name="connsiteY50" fmla="*/ 769864 h 1308100"/>
              <a:gd name="connsiteX51" fmla="*/ 313786 w 2908299"/>
              <a:gd name="connsiteY51" fmla="*/ 692552 h 1308100"/>
              <a:gd name="connsiteX52" fmla="*/ 454960 w 2908299"/>
              <a:gd name="connsiteY52" fmla="*/ 511959 h 1308100"/>
              <a:gd name="connsiteX53" fmla="*/ 499447 w 2908299"/>
              <a:gd name="connsiteY53" fmla="*/ 500156 h 1308100"/>
              <a:gd name="connsiteX54" fmla="*/ 341664 w 2908299"/>
              <a:gd name="connsiteY54" fmla="*/ 717929 h 1308100"/>
              <a:gd name="connsiteX55" fmla="*/ 150071 w 2908299"/>
              <a:gd name="connsiteY55" fmla="*/ 1040755 h 1308100"/>
              <a:gd name="connsiteX56" fmla="*/ 121599 w 2908299"/>
              <a:gd name="connsiteY56" fmla="*/ 1176494 h 1308100"/>
              <a:gd name="connsiteX57" fmla="*/ 118040 w 2908299"/>
              <a:gd name="connsiteY57" fmla="*/ 1308100 h 1308100"/>
              <a:gd name="connsiteX58" fmla="*/ 2329368 w 2908299"/>
              <a:gd name="connsiteY58" fmla="*/ 1308100 h 1308100"/>
              <a:gd name="connsiteX59" fmla="*/ 2432584 w 2908299"/>
              <a:gd name="connsiteY59" fmla="*/ 1158199 h 1308100"/>
              <a:gd name="connsiteX60" fmla="*/ 2659165 w 2908299"/>
              <a:gd name="connsiteY60" fmla="*/ 1150521 h 1308100"/>
              <a:gd name="connsiteX61" fmla="*/ 2644339 w 2908299"/>
              <a:gd name="connsiteY61" fmla="*/ 1308100 h 1308100"/>
              <a:gd name="connsiteX62" fmla="*/ 2908300 w 2908299"/>
              <a:gd name="connsiteY62" fmla="*/ 1308100 h 1308100"/>
              <a:gd name="connsiteX63" fmla="*/ 2908300 w 2908299"/>
              <a:gd name="connsiteY63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908299" h="1308100">
                <a:moveTo>
                  <a:pt x="1939656" y="963444"/>
                </a:moveTo>
                <a:cubicBezTo>
                  <a:pt x="1878562" y="867832"/>
                  <a:pt x="1879750" y="708486"/>
                  <a:pt x="1942621" y="608747"/>
                </a:cubicBezTo>
                <a:cubicBezTo>
                  <a:pt x="2005501" y="508418"/>
                  <a:pt x="2105742" y="505467"/>
                  <a:pt x="2166845" y="601075"/>
                </a:cubicBezTo>
                <a:cubicBezTo>
                  <a:pt x="2227938" y="696683"/>
                  <a:pt x="2226750" y="856029"/>
                  <a:pt x="2163870" y="955766"/>
                </a:cubicBezTo>
                <a:cubicBezTo>
                  <a:pt x="2101000" y="1056101"/>
                  <a:pt x="2000758" y="1059637"/>
                  <a:pt x="1939656" y="963444"/>
                </a:cubicBezTo>
                <a:close/>
                <a:moveTo>
                  <a:pt x="1883305" y="278251"/>
                </a:moveTo>
                <a:cubicBezTo>
                  <a:pt x="1845934" y="284743"/>
                  <a:pt x="1778311" y="278251"/>
                  <a:pt x="1732045" y="264087"/>
                </a:cubicBezTo>
                <a:cubicBezTo>
                  <a:pt x="1685778" y="249923"/>
                  <a:pt x="1678659" y="233398"/>
                  <a:pt x="1715441" y="226906"/>
                </a:cubicBezTo>
                <a:cubicBezTo>
                  <a:pt x="1752812" y="220415"/>
                  <a:pt x="1820434" y="226906"/>
                  <a:pt x="1866701" y="241071"/>
                </a:cubicBezTo>
                <a:cubicBezTo>
                  <a:pt x="1912968" y="255234"/>
                  <a:pt x="1920676" y="271760"/>
                  <a:pt x="1883305" y="278251"/>
                </a:cubicBezTo>
                <a:close/>
                <a:moveTo>
                  <a:pt x="927120" y="422253"/>
                </a:moveTo>
                <a:cubicBezTo>
                  <a:pt x="765186" y="529074"/>
                  <a:pt x="693413" y="706126"/>
                  <a:pt x="767558" y="817668"/>
                </a:cubicBezTo>
                <a:cubicBezTo>
                  <a:pt x="841705" y="929210"/>
                  <a:pt x="1033302" y="932751"/>
                  <a:pt x="1195235" y="825931"/>
                </a:cubicBezTo>
                <a:cubicBezTo>
                  <a:pt x="1357758" y="719109"/>
                  <a:pt x="1428945" y="542058"/>
                  <a:pt x="1354793" y="430516"/>
                </a:cubicBezTo>
                <a:cubicBezTo>
                  <a:pt x="1281239" y="318973"/>
                  <a:pt x="1089653" y="315432"/>
                  <a:pt x="927120" y="422253"/>
                </a:cubicBezTo>
                <a:close/>
                <a:moveTo>
                  <a:pt x="30845" y="1292754"/>
                </a:moveTo>
                <a:lnTo>
                  <a:pt x="30845" y="1308100"/>
                </a:lnTo>
                <a:lnTo>
                  <a:pt x="0" y="1308100"/>
                </a:lnTo>
                <a:cubicBezTo>
                  <a:pt x="7711" y="1234325"/>
                  <a:pt x="16609" y="1169413"/>
                  <a:pt x="20761" y="1151706"/>
                </a:cubicBezTo>
                <a:cubicBezTo>
                  <a:pt x="27286" y="1128691"/>
                  <a:pt x="27286" y="1183575"/>
                  <a:pt x="30845" y="1292754"/>
                </a:cubicBezTo>
                <a:close/>
                <a:moveTo>
                  <a:pt x="140581" y="834192"/>
                </a:moveTo>
                <a:cubicBezTo>
                  <a:pt x="147106" y="837143"/>
                  <a:pt x="141767" y="887898"/>
                  <a:pt x="115668" y="937473"/>
                </a:cubicBezTo>
                <a:cubicBezTo>
                  <a:pt x="89568" y="987047"/>
                  <a:pt x="42708" y="1036034"/>
                  <a:pt x="36183" y="1033077"/>
                </a:cubicBezTo>
                <a:cubicBezTo>
                  <a:pt x="29658" y="1030716"/>
                  <a:pt x="62876" y="976421"/>
                  <a:pt x="88975" y="926259"/>
                </a:cubicBezTo>
                <a:cubicBezTo>
                  <a:pt x="115075" y="876685"/>
                  <a:pt x="134056" y="831242"/>
                  <a:pt x="140581" y="834192"/>
                </a:cubicBezTo>
                <a:close/>
                <a:moveTo>
                  <a:pt x="961526" y="93528"/>
                </a:moveTo>
                <a:cubicBezTo>
                  <a:pt x="907546" y="117724"/>
                  <a:pt x="852382" y="159627"/>
                  <a:pt x="787133" y="196807"/>
                </a:cubicBezTo>
                <a:cubicBezTo>
                  <a:pt x="721885" y="233989"/>
                  <a:pt x="647739" y="265857"/>
                  <a:pt x="621640" y="271169"/>
                </a:cubicBezTo>
                <a:cubicBezTo>
                  <a:pt x="595540" y="275891"/>
                  <a:pt x="617487" y="254054"/>
                  <a:pt x="651298" y="232808"/>
                </a:cubicBezTo>
                <a:cubicBezTo>
                  <a:pt x="684515" y="211561"/>
                  <a:pt x="729002" y="192086"/>
                  <a:pt x="775270" y="163167"/>
                </a:cubicBezTo>
                <a:cubicBezTo>
                  <a:pt x="821537" y="134249"/>
                  <a:pt x="868991" y="97069"/>
                  <a:pt x="927120" y="77593"/>
                </a:cubicBezTo>
                <a:cubicBezTo>
                  <a:pt x="984659" y="58117"/>
                  <a:pt x="1052282" y="57527"/>
                  <a:pt x="1059990" y="60478"/>
                </a:cubicBezTo>
                <a:cubicBezTo>
                  <a:pt x="1067109" y="62839"/>
                  <a:pt x="1015500" y="69331"/>
                  <a:pt x="961526" y="93528"/>
                </a:cubicBezTo>
                <a:close/>
                <a:moveTo>
                  <a:pt x="2908300" y="1308100"/>
                </a:moveTo>
                <a:cubicBezTo>
                  <a:pt x="2907112" y="1272687"/>
                  <a:pt x="2905335" y="1239046"/>
                  <a:pt x="2903558" y="1208362"/>
                </a:cubicBezTo>
                <a:cubicBezTo>
                  <a:pt x="2892875" y="1057277"/>
                  <a:pt x="2869152" y="976421"/>
                  <a:pt x="2825851" y="880226"/>
                </a:cubicBezTo>
                <a:cubicBezTo>
                  <a:pt x="2782550" y="784028"/>
                  <a:pt x="2720857" y="671895"/>
                  <a:pt x="2606968" y="559173"/>
                </a:cubicBezTo>
                <a:cubicBezTo>
                  <a:pt x="2493677" y="446450"/>
                  <a:pt x="2328779" y="331957"/>
                  <a:pt x="2210147" y="255825"/>
                </a:cubicBezTo>
                <a:cubicBezTo>
                  <a:pt x="2092104" y="179692"/>
                  <a:pt x="2020328" y="141921"/>
                  <a:pt x="1914745" y="114184"/>
                </a:cubicBezTo>
                <a:cubicBezTo>
                  <a:pt x="1809751" y="87036"/>
                  <a:pt x="1670952" y="69921"/>
                  <a:pt x="1594433" y="61658"/>
                </a:cubicBezTo>
                <a:cubicBezTo>
                  <a:pt x="1517914" y="53396"/>
                  <a:pt x="1503677" y="53396"/>
                  <a:pt x="1487073" y="45134"/>
                </a:cubicBezTo>
                <a:cubicBezTo>
                  <a:pt x="1470459" y="36871"/>
                  <a:pt x="1451479" y="20346"/>
                  <a:pt x="1431910" y="10904"/>
                </a:cubicBezTo>
                <a:cubicBezTo>
                  <a:pt x="1412921" y="1461"/>
                  <a:pt x="1393941" y="-900"/>
                  <a:pt x="1344709" y="280"/>
                </a:cubicBezTo>
                <a:cubicBezTo>
                  <a:pt x="1295477" y="1461"/>
                  <a:pt x="1216582" y="6182"/>
                  <a:pt x="1159642" y="32150"/>
                </a:cubicBezTo>
                <a:cubicBezTo>
                  <a:pt x="1102103" y="58117"/>
                  <a:pt x="1066519" y="105921"/>
                  <a:pt x="962714" y="169069"/>
                </a:cubicBezTo>
                <a:cubicBezTo>
                  <a:pt x="858907" y="232218"/>
                  <a:pt x="686888" y="310711"/>
                  <a:pt x="597319" y="342580"/>
                </a:cubicBezTo>
                <a:cubicBezTo>
                  <a:pt x="507751" y="374449"/>
                  <a:pt x="500633" y="360285"/>
                  <a:pt x="493516" y="362646"/>
                </a:cubicBezTo>
                <a:cubicBezTo>
                  <a:pt x="486397" y="365006"/>
                  <a:pt x="479279" y="383891"/>
                  <a:pt x="444283" y="416351"/>
                </a:cubicBezTo>
                <a:cubicBezTo>
                  <a:pt x="409878" y="448220"/>
                  <a:pt x="347596" y="493664"/>
                  <a:pt x="309040" y="532615"/>
                </a:cubicBezTo>
                <a:cubicBezTo>
                  <a:pt x="271077" y="571567"/>
                  <a:pt x="256249" y="605206"/>
                  <a:pt x="244385" y="651240"/>
                </a:cubicBezTo>
                <a:cubicBezTo>
                  <a:pt x="232521" y="697863"/>
                  <a:pt x="223031" y="756880"/>
                  <a:pt x="232521" y="769864"/>
                </a:cubicBezTo>
                <a:cubicBezTo>
                  <a:pt x="242012" y="782848"/>
                  <a:pt x="270484" y="749798"/>
                  <a:pt x="313786" y="692552"/>
                </a:cubicBezTo>
                <a:cubicBezTo>
                  <a:pt x="357087" y="635304"/>
                  <a:pt x="414031" y="554451"/>
                  <a:pt x="454960" y="511959"/>
                </a:cubicBezTo>
                <a:cubicBezTo>
                  <a:pt x="495295" y="468876"/>
                  <a:pt x="519614" y="464156"/>
                  <a:pt x="499447" y="500156"/>
                </a:cubicBezTo>
                <a:cubicBezTo>
                  <a:pt x="479279" y="535566"/>
                  <a:pt x="414624" y="611698"/>
                  <a:pt x="341664" y="717929"/>
                </a:cubicBezTo>
                <a:cubicBezTo>
                  <a:pt x="268112" y="824750"/>
                  <a:pt x="186848" y="959899"/>
                  <a:pt x="150071" y="1040755"/>
                </a:cubicBezTo>
                <a:cubicBezTo>
                  <a:pt x="113295" y="1121610"/>
                  <a:pt x="120413" y="1147573"/>
                  <a:pt x="121599" y="1176494"/>
                </a:cubicBezTo>
                <a:cubicBezTo>
                  <a:pt x="122785" y="1203054"/>
                  <a:pt x="118634" y="1231965"/>
                  <a:pt x="118040" y="1308100"/>
                </a:cubicBezTo>
                <a:lnTo>
                  <a:pt x="2329368" y="1308100"/>
                </a:lnTo>
                <a:cubicBezTo>
                  <a:pt x="2354278" y="1253804"/>
                  <a:pt x="2389872" y="1200684"/>
                  <a:pt x="2432584" y="1158199"/>
                </a:cubicBezTo>
                <a:cubicBezTo>
                  <a:pt x="2532825" y="1057864"/>
                  <a:pt x="2634853" y="1054916"/>
                  <a:pt x="2659165" y="1150521"/>
                </a:cubicBezTo>
                <a:cubicBezTo>
                  <a:pt x="2670437" y="1193603"/>
                  <a:pt x="2663917" y="1250259"/>
                  <a:pt x="2644339" y="1308100"/>
                </a:cubicBezTo>
                <a:lnTo>
                  <a:pt x="2908300" y="1308100"/>
                </a:lnTo>
                <a:lnTo>
                  <a:pt x="2908300" y="130810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Graphic 13">
            <a:extLst>
              <a:ext uri="{FF2B5EF4-FFF2-40B4-BE49-F238E27FC236}">
                <a16:creationId xmlns:a16="http://schemas.microsoft.com/office/drawing/2014/main" id="{9BC80075-2C49-FC4B-A6EE-D79EBBD4CC32}"/>
              </a:ext>
            </a:extLst>
          </p:cNvPr>
          <p:cNvSpPr/>
          <p:nvPr/>
        </p:nvSpPr>
        <p:spPr>
          <a:xfrm>
            <a:off x="-2637" y="2777720"/>
            <a:ext cx="9906000" cy="4078632"/>
          </a:xfrm>
          <a:custGeom>
            <a:avLst/>
            <a:gdLst>
              <a:gd name="connsiteX0" fmla="*/ 6927155 w 9906000"/>
              <a:gd name="connsiteY0" fmla="*/ 581455 h 4078631"/>
              <a:gd name="connsiteX1" fmla="*/ 7414149 w 9906000"/>
              <a:gd name="connsiteY1" fmla="*/ 322599 h 4078631"/>
              <a:gd name="connsiteX2" fmla="*/ 8034156 w 9906000"/>
              <a:gd name="connsiteY2" fmla="*/ 596818 h 4078631"/>
              <a:gd name="connsiteX3" fmla="*/ 8119133 w 9906000"/>
              <a:gd name="connsiteY3" fmla="*/ 690534 h 4078631"/>
              <a:gd name="connsiteX4" fmla="*/ 8546091 w 9906000"/>
              <a:gd name="connsiteY4" fmla="*/ 1114052 h 4078631"/>
              <a:gd name="connsiteX5" fmla="*/ 9152592 w 9906000"/>
              <a:gd name="connsiteY5" fmla="*/ 1000510 h 4078631"/>
              <a:gd name="connsiteX6" fmla="*/ 9280170 w 9906000"/>
              <a:gd name="connsiteY6" fmla="*/ 929544 h 4078631"/>
              <a:gd name="connsiteX7" fmla="*/ 9906001 w 9906000"/>
              <a:gd name="connsiteY7" fmla="*/ 604444 h 4078631"/>
              <a:gd name="connsiteX8" fmla="*/ 9906001 w 9906000"/>
              <a:gd name="connsiteY8" fmla="*/ 4086311 h 4078631"/>
              <a:gd name="connsiteX9" fmla="*/ 0 w 9906000"/>
              <a:gd name="connsiteY9" fmla="*/ 4086311 h 4078631"/>
              <a:gd name="connsiteX10" fmla="*/ 0 w 9906000"/>
              <a:gd name="connsiteY10" fmla="*/ 0 h 4078631"/>
              <a:gd name="connsiteX11" fmla="*/ 169606 w 9906000"/>
              <a:gd name="connsiteY11" fmla="*/ 151910 h 4078631"/>
              <a:gd name="connsiteX12" fmla="*/ 291139 w 9906000"/>
              <a:gd name="connsiteY12" fmla="*/ 264833 h 4078631"/>
              <a:gd name="connsiteX13" fmla="*/ 803075 w 9906000"/>
              <a:gd name="connsiteY13" fmla="*/ 422859 h 4078631"/>
              <a:gd name="connsiteX14" fmla="*/ 1183439 w 9906000"/>
              <a:gd name="connsiteY14" fmla="*/ 257524 h 4078631"/>
              <a:gd name="connsiteX15" fmla="*/ 1359806 w 9906000"/>
              <a:gd name="connsiteY15" fmla="*/ 165239 h 4078631"/>
              <a:gd name="connsiteX16" fmla="*/ 1921507 w 9906000"/>
              <a:gd name="connsiteY16" fmla="*/ 106809 h 4078631"/>
              <a:gd name="connsiteX17" fmla="*/ 2523749 w 9906000"/>
              <a:gd name="connsiteY17" fmla="*/ 574243 h 4078631"/>
              <a:gd name="connsiteX18" fmla="*/ 2588903 w 9906000"/>
              <a:gd name="connsiteY18" fmla="*/ 639781 h 4078631"/>
              <a:gd name="connsiteX19" fmla="*/ 3130250 w 9906000"/>
              <a:gd name="connsiteY19" fmla="*/ 1091477 h 4078631"/>
              <a:gd name="connsiteX20" fmla="*/ 3886765 w 9906000"/>
              <a:gd name="connsiteY20" fmla="*/ 1116705 h 4078631"/>
              <a:gd name="connsiteX21" fmla="*/ 4297229 w 9906000"/>
              <a:gd name="connsiteY21" fmla="*/ 917924 h 4078631"/>
              <a:gd name="connsiteX22" fmla="*/ 4787635 w 9906000"/>
              <a:gd name="connsiteY22" fmla="*/ 696413 h 4078631"/>
              <a:gd name="connsiteX23" fmla="*/ 5357971 w 9906000"/>
              <a:gd name="connsiteY23" fmla="*/ 786837 h 4078631"/>
              <a:gd name="connsiteX24" fmla="*/ 5475902 w 9906000"/>
              <a:gd name="connsiteY24" fmla="*/ 834519 h 4078631"/>
              <a:gd name="connsiteX25" fmla="*/ 6381748 w 9906000"/>
              <a:gd name="connsiteY25" fmla="*/ 875684 h 4078631"/>
              <a:gd name="connsiteX26" fmla="*/ 6927155 w 9906000"/>
              <a:gd name="connsiteY26" fmla="*/ 581455 h 40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906000" h="4078631">
                <a:moveTo>
                  <a:pt x="6927155" y="581455"/>
                </a:moveTo>
                <a:cubicBezTo>
                  <a:pt x="7105239" y="470534"/>
                  <a:pt x="7274253" y="365264"/>
                  <a:pt x="7414149" y="322599"/>
                </a:cubicBezTo>
                <a:cubicBezTo>
                  <a:pt x="7694293" y="236947"/>
                  <a:pt x="7857824" y="402939"/>
                  <a:pt x="8034156" y="596818"/>
                </a:cubicBezTo>
                <a:cubicBezTo>
                  <a:pt x="8062238" y="627566"/>
                  <a:pt x="8090639" y="658998"/>
                  <a:pt x="8119133" y="690534"/>
                </a:cubicBezTo>
                <a:cubicBezTo>
                  <a:pt x="8270288" y="857838"/>
                  <a:pt x="8424055" y="1028015"/>
                  <a:pt x="8546091" y="1114052"/>
                </a:cubicBezTo>
                <a:cubicBezTo>
                  <a:pt x="8690434" y="1216303"/>
                  <a:pt x="8790682" y="1199703"/>
                  <a:pt x="9152592" y="1000510"/>
                </a:cubicBezTo>
                <a:cubicBezTo>
                  <a:pt x="9192134" y="978817"/>
                  <a:pt x="9234793" y="954943"/>
                  <a:pt x="9280170" y="929544"/>
                </a:cubicBezTo>
                <a:cubicBezTo>
                  <a:pt x="9455608" y="831354"/>
                  <a:pt x="9671764" y="710372"/>
                  <a:pt x="9906001" y="604444"/>
                </a:cubicBezTo>
                <a:lnTo>
                  <a:pt x="9906001" y="4086311"/>
                </a:lnTo>
                <a:lnTo>
                  <a:pt x="0" y="4086311"/>
                </a:lnTo>
                <a:lnTo>
                  <a:pt x="0" y="0"/>
                </a:lnTo>
                <a:cubicBezTo>
                  <a:pt x="59899" y="44870"/>
                  <a:pt x="115261" y="98886"/>
                  <a:pt x="169606" y="151910"/>
                </a:cubicBezTo>
                <a:cubicBezTo>
                  <a:pt x="210195" y="191512"/>
                  <a:pt x="250217" y="230562"/>
                  <a:pt x="291139" y="264833"/>
                </a:cubicBezTo>
                <a:cubicBezTo>
                  <a:pt x="449697" y="397627"/>
                  <a:pt x="621764" y="458713"/>
                  <a:pt x="803075" y="422859"/>
                </a:cubicBezTo>
                <a:cubicBezTo>
                  <a:pt x="926790" y="397842"/>
                  <a:pt x="1055176" y="327648"/>
                  <a:pt x="1183439" y="257524"/>
                </a:cubicBezTo>
                <a:cubicBezTo>
                  <a:pt x="1242404" y="225282"/>
                  <a:pt x="1301358" y="193054"/>
                  <a:pt x="1359806" y="165239"/>
                </a:cubicBezTo>
                <a:cubicBezTo>
                  <a:pt x="1545385" y="76267"/>
                  <a:pt x="1726693" y="32445"/>
                  <a:pt x="1921507" y="106809"/>
                </a:cubicBezTo>
                <a:cubicBezTo>
                  <a:pt x="2116333" y="181174"/>
                  <a:pt x="2324653" y="375053"/>
                  <a:pt x="2523749" y="574243"/>
                </a:cubicBezTo>
                <a:cubicBezTo>
                  <a:pt x="2545561" y="596068"/>
                  <a:pt x="2567256" y="617956"/>
                  <a:pt x="2588903" y="639781"/>
                </a:cubicBezTo>
                <a:cubicBezTo>
                  <a:pt x="2764764" y="817155"/>
                  <a:pt x="2936507" y="990375"/>
                  <a:pt x="3130250" y="1091477"/>
                </a:cubicBezTo>
                <a:cubicBezTo>
                  <a:pt x="3347818" y="1205010"/>
                  <a:pt x="3592409" y="1227585"/>
                  <a:pt x="3886765" y="1116705"/>
                </a:cubicBezTo>
                <a:cubicBezTo>
                  <a:pt x="4017602" y="1067715"/>
                  <a:pt x="4158275" y="992359"/>
                  <a:pt x="4297229" y="917924"/>
                </a:cubicBezTo>
                <a:cubicBezTo>
                  <a:pt x="4470902" y="824893"/>
                  <a:pt x="4641880" y="733298"/>
                  <a:pt x="4787635" y="696413"/>
                </a:cubicBezTo>
                <a:cubicBezTo>
                  <a:pt x="5006179" y="641107"/>
                  <a:pt x="5168487" y="708343"/>
                  <a:pt x="5357971" y="786837"/>
                </a:cubicBezTo>
                <a:cubicBezTo>
                  <a:pt x="5395960" y="802577"/>
                  <a:pt x="5435054" y="818770"/>
                  <a:pt x="5475902" y="834519"/>
                </a:cubicBezTo>
                <a:cubicBezTo>
                  <a:pt x="5720493" y="928137"/>
                  <a:pt x="6028368" y="1005822"/>
                  <a:pt x="6381748" y="875684"/>
                </a:cubicBezTo>
                <a:cubicBezTo>
                  <a:pt x="6559103" y="810705"/>
                  <a:pt x="6747729" y="693212"/>
                  <a:pt x="6927155" y="581455"/>
                </a:cubicBezTo>
                <a:close/>
              </a:path>
            </a:pathLst>
          </a:custGeom>
          <a:solidFill>
            <a:srgbClr val="000000">
              <a:alpha val="8000"/>
            </a:srgbClr>
          </a:solidFill>
          <a:ln w="117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667ED13-4631-B541-BD9B-10162CA8D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18" name="Graphic 9">
            <a:extLst>
              <a:ext uri="{FF2B5EF4-FFF2-40B4-BE49-F238E27FC236}">
                <a16:creationId xmlns:a16="http://schemas.microsoft.com/office/drawing/2014/main" id="{A33AA541-54EC-4146-8DE7-A44FCBC7A74D}"/>
              </a:ext>
            </a:extLst>
          </p:cNvPr>
          <p:cNvGrpSpPr/>
          <p:nvPr/>
        </p:nvGrpSpPr>
        <p:grpSpPr>
          <a:xfrm>
            <a:off x="217710" y="78377"/>
            <a:ext cx="9531401" cy="6528357"/>
            <a:chOff x="217710" y="78377"/>
            <a:chExt cx="9531401" cy="6528357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3116D16-82A8-3244-AF4D-DCD05A37CD76}"/>
                </a:ext>
              </a:extLst>
            </p:cNvPr>
            <p:cNvSpPr/>
            <p:nvPr/>
          </p:nvSpPr>
          <p:spPr>
            <a:xfrm>
              <a:off x="225698" y="1470127"/>
              <a:ext cx="195767" cy="195606"/>
            </a:xfrm>
            <a:custGeom>
              <a:avLst/>
              <a:gdLst>
                <a:gd name="connsiteX0" fmla="*/ 101310 w 195766"/>
                <a:gd name="connsiteY0" fmla="*/ 202452 h 195606"/>
                <a:gd name="connsiteX1" fmla="*/ 202620 w 195766"/>
                <a:gd name="connsiteY1" fmla="*/ 101226 h 195606"/>
                <a:gd name="connsiteX2" fmla="*/ 101310 w 195766"/>
                <a:gd name="connsiteY2" fmla="*/ 0 h 195606"/>
                <a:gd name="connsiteX3" fmla="*/ 0 w 195766"/>
                <a:gd name="connsiteY3" fmla="*/ 101226 h 195606"/>
                <a:gd name="connsiteX4" fmla="*/ 101310 w 195766"/>
                <a:gd name="connsiteY4" fmla="*/ 202452 h 19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66" h="195606">
                  <a:moveTo>
                    <a:pt x="101310" y="202452"/>
                  </a:moveTo>
                  <a:cubicBezTo>
                    <a:pt x="156677" y="202452"/>
                    <a:pt x="202620" y="157732"/>
                    <a:pt x="202620" y="101226"/>
                  </a:cubicBezTo>
                  <a:cubicBezTo>
                    <a:pt x="202620" y="45906"/>
                    <a:pt x="157855" y="0"/>
                    <a:pt x="101310" y="0"/>
                  </a:cubicBezTo>
                  <a:cubicBezTo>
                    <a:pt x="45943" y="0"/>
                    <a:pt x="0" y="44733"/>
                    <a:pt x="0" y="101226"/>
                  </a:cubicBezTo>
                  <a:cubicBezTo>
                    <a:pt x="0" y="157732"/>
                    <a:pt x="45943" y="202452"/>
                    <a:pt x="101310" y="20245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A3C835-0E48-F04D-B0BF-C5BC163FBF9B}"/>
                </a:ext>
              </a:extLst>
            </p:cNvPr>
            <p:cNvSpPr/>
            <p:nvPr/>
          </p:nvSpPr>
          <p:spPr>
            <a:xfrm>
              <a:off x="9482599" y="3595890"/>
              <a:ext cx="73413" cy="73352"/>
            </a:xfrm>
            <a:custGeom>
              <a:avLst/>
              <a:gdLst>
                <a:gd name="connsiteX0" fmla="*/ 37697 w 73412"/>
                <a:gd name="connsiteY0" fmla="*/ 75333 h 73352"/>
                <a:gd name="connsiteX1" fmla="*/ 75395 w 73412"/>
                <a:gd name="connsiteY1" fmla="*/ 37667 h 73352"/>
                <a:gd name="connsiteX2" fmla="*/ 37697 w 73412"/>
                <a:gd name="connsiteY2" fmla="*/ 0 h 73352"/>
                <a:gd name="connsiteX3" fmla="*/ 0 w 73412"/>
                <a:gd name="connsiteY3" fmla="*/ 37667 h 73352"/>
                <a:gd name="connsiteX4" fmla="*/ 37697 w 73412"/>
                <a:gd name="connsiteY4" fmla="*/ 75333 h 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12" h="73352">
                  <a:moveTo>
                    <a:pt x="37697" y="75333"/>
                  </a:moveTo>
                  <a:cubicBezTo>
                    <a:pt x="58901" y="75333"/>
                    <a:pt x="75395" y="58853"/>
                    <a:pt x="75395" y="37667"/>
                  </a:cubicBezTo>
                  <a:cubicBezTo>
                    <a:pt x="75395" y="16480"/>
                    <a:pt x="58901" y="0"/>
                    <a:pt x="37697" y="0"/>
                  </a:cubicBezTo>
                  <a:cubicBezTo>
                    <a:pt x="16493" y="0"/>
                    <a:pt x="0" y="16480"/>
                    <a:pt x="0" y="37667"/>
                  </a:cubicBezTo>
                  <a:cubicBezTo>
                    <a:pt x="0" y="58853"/>
                    <a:pt x="16493" y="75333"/>
                    <a:pt x="37697" y="75333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0217CF9-448E-0946-A885-B2B211CC164B}"/>
                </a:ext>
              </a:extLst>
            </p:cNvPr>
            <p:cNvSpPr/>
            <p:nvPr/>
          </p:nvSpPr>
          <p:spPr>
            <a:xfrm>
              <a:off x="1849488" y="2709733"/>
              <a:ext cx="85648" cy="85578"/>
            </a:xfrm>
            <a:custGeom>
              <a:avLst/>
              <a:gdLst>
                <a:gd name="connsiteX0" fmla="*/ 48305 w 85648"/>
                <a:gd name="connsiteY0" fmla="*/ 96519 h 85577"/>
                <a:gd name="connsiteX1" fmla="*/ 96599 w 85648"/>
                <a:gd name="connsiteY1" fmla="*/ 48254 h 85577"/>
                <a:gd name="connsiteX2" fmla="*/ 48305 w 85648"/>
                <a:gd name="connsiteY2" fmla="*/ 0 h 85577"/>
                <a:gd name="connsiteX3" fmla="*/ 0 w 85648"/>
                <a:gd name="connsiteY3" fmla="*/ 48254 h 85577"/>
                <a:gd name="connsiteX4" fmla="*/ 48305 w 85648"/>
                <a:gd name="connsiteY4" fmla="*/ 96519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305" y="96519"/>
                  </a:moveTo>
                  <a:cubicBezTo>
                    <a:pt x="74220" y="96519"/>
                    <a:pt x="96599" y="75333"/>
                    <a:pt x="96599" y="48254"/>
                  </a:cubicBezTo>
                  <a:cubicBezTo>
                    <a:pt x="96599" y="22360"/>
                    <a:pt x="75395" y="0"/>
                    <a:pt x="48305" y="0"/>
                  </a:cubicBezTo>
                  <a:cubicBezTo>
                    <a:pt x="22391" y="0"/>
                    <a:pt x="0" y="21187"/>
                    <a:pt x="0" y="48254"/>
                  </a:cubicBezTo>
                  <a:cubicBezTo>
                    <a:pt x="0" y="75333"/>
                    <a:pt x="21204" y="96519"/>
                    <a:pt x="48305" y="96519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0B0CA49-D89B-414F-9133-E497952DD596}"/>
                </a:ext>
              </a:extLst>
            </p:cNvPr>
            <p:cNvSpPr/>
            <p:nvPr/>
          </p:nvSpPr>
          <p:spPr>
            <a:xfrm>
              <a:off x="3113029" y="83558"/>
              <a:ext cx="85648" cy="85578"/>
            </a:xfrm>
            <a:custGeom>
              <a:avLst/>
              <a:gdLst>
                <a:gd name="connsiteX0" fmla="*/ 48293 w 85648"/>
                <a:gd name="connsiteY0" fmla="*/ 96519 h 85577"/>
                <a:gd name="connsiteX1" fmla="*/ 96599 w 85648"/>
                <a:gd name="connsiteY1" fmla="*/ 48260 h 85577"/>
                <a:gd name="connsiteX2" fmla="*/ 48293 w 85648"/>
                <a:gd name="connsiteY2" fmla="*/ 0 h 85577"/>
                <a:gd name="connsiteX3" fmla="*/ 0 w 85648"/>
                <a:gd name="connsiteY3" fmla="*/ 48260 h 85577"/>
                <a:gd name="connsiteX4" fmla="*/ 48293 w 85648"/>
                <a:gd name="connsiteY4" fmla="*/ 96519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293" y="96519"/>
                  </a:moveTo>
                  <a:cubicBezTo>
                    <a:pt x="74220" y="96519"/>
                    <a:pt x="96599" y="75332"/>
                    <a:pt x="96599" y="48260"/>
                  </a:cubicBezTo>
                  <a:cubicBezTo>
                    <a:pt x="96599" y="22364"/>
                    <a:pt x="75395" y="0"/>
                    <a:pt x="48293" y="0"/>
                  </a:cubicBezTo>
                  <a:cubicBezTo>
                    <a:pt x="22379" y="0"/>
                    <a:pt x="0" y="21187"/>
                    <a:pt x="0" y="48260"/>
                  </a:cubicBezTo>
                  <a:cubicBezTo>
                    <a:pt x="0" y="75332"/>
                    <a:pt x="22379" y="96519"/>
                    <a:pt x="48293" y="96519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1ACD221-B002-9D4A-922D-75A4884E9DF4}"/>
                </a:ext>
              </a:extLst>
            </p:cNvPr>
            <p:cNvSpPr/>
            <p:nvPr/>
          </p:nvSpPr>
          <p:spPr>
            <a:xfrm>
              <a:off x="8257293" y="4721848"/>
              <a:ext cx="85648" cy="85578"/>
            </a:xfrm>
            <a:custGeom>
              <a:avLst/>
              <a:gdLst>
                <a:gd name="connsiteX0" fmla="*/ 48305 w 85648"/>
                <a:gd name="connsiteY0" fmla="*/ 96520 h 85577"/>
                <a:gd name="connsiteX1" fmla="*/ 96599 w 85648"/>
                <a:gd name="connsiteY1" fmla="*/ 48266 h 85577"/>
                <a:gd name="connsiteX2" fmla="*/ 48305 w 85648"/>
                <a:gd name="connsiteY2" fmla="*/ 0 h 85577"/>
                <a:gd name="connsiteX3" fmla="*/ 0 w 85648"/>
                <a:gd name="connsiteY3" fmla="*/ 48266 h 85577"/>
                <a:gd name="connsiteX4" fmla="*/ 48305 w 85648"/>
                <a:gd name="connsiteY4" fmla="*/ 96520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305" y="96520"/>
                  </a:moveTo>
                  <a:cubicBezTo>
                    <a:pt x="74221" y="96520"/>
                    <a:pt x="96599" y="75333"/>
                    <a:pt x="96599" y="48266"/>
                  </a:cubicBezTo>
                  <a:cubicBezTo>
                    <a:pt x="96599" y="22373"/>
                    <a:pt x="75395" y="0"/>
                    <a:pt x="48305" y="0"/>
                  </a:cubicBezTo>
                  <a:cubicBezTo>
                    <a:pt x="21204" y="0"/>
                    <a:pt x="0" y="21187"/>
                    <a:pt x="0" y="48266"/>
                  </a:cubicBezTo>
                  <a:cubicBezTo>
                    <a:pt x="1187" y="75333"/>
                    <a:pt x="22391" y="96520"/>
                    <a:pt x="48305" y="9652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D7F1F82-5C64-5D4D-8485-496E58EECBA9}"/>
                </a:ext>
              </a:extLst>
            </p:cNvPr>
            <p:cNvSpPr/>
            <p:nvPr/>
          </p:nvSpPr>
          <p:spPr>
            <a:xfrm>
              <a:off x="6341996" y="532012"/>
              <a:ext cx="85648" cy="85578"/>
            </a:xfrm>
            <a:custGeom>
              <a:avLst/>
              <a:gdLst>
                <a:gd name="connsiteX0" fmla="*/ 48294 w 85648"/>
                <a:gd name="connsiteY0" fmla="*/ 96518 h 85577"/>
                <a:gd name="connsiteX1" fmla="*/ 96587 w 85648"/>
                <a:gd name="connsiteY1" fmla="*/ 48260 h 85577"/>
                <a:gd name="connsiteX2" fmla="*/ 48294 w 85648"/>
                <a:gd name="connsiteY2" fmla="*/ 0 h 85577"/>
                <a:gd name="connsiteX3" fmla="*/ 0 w 85648"/>
                <a:gd name="connsiteY3" fmla="*/ 48260 h 85577"/>
                <a:gd name="connsiteX4" fmla="*/ 48294 w 85648"/>
                <a:gd name="connsiteY4" fmla="*/ 96518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294" y="96518"/>
                  </a:moveTo>
                  <a:cubicBezTo>
                    <a:pt x="74208" y="96518"/>
                    <a:pt x="96587" y="75332"/>
                    <a:pt x="96587" y="48260"/>
                  </a:cubicBezTo>
                  <a:cubicBezTo>
                    <a:pt x="96587" y="22364"/>
                    <a:pt x="75383" y="0"/>
                    <a:pt x="48294" y="0"/>
                  </a:cubicBezTo>
                  <a:cubicBezTo>
                    <a:pt x="22379" y="0"/>
                    <a:pt x="0" y="21187"/>
                    <a:pt x="0" y="48260"/>
                  </a:cubicBezTo>
                  <a:cubicBezTo>
                    <a:pt x="0" y="75332"/>
                    <a:pt x="21204" y="96518"/>
                    <a:pt x="48294" y="96518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789D357-0567-6647-B754-379988873EDA}"/>
                </a:ext>
              </a:extLst>
            </p:cNvPr>
            <p:cNvSpPr/>
            <p:nvPr/>
          </p:nvSpPr>
          <p:spPr>
            <a:xfrm>
              <a:off x="237478" y="2883773"/>
              <a:ext cx="36706" cy="36676"/>
            </a:xfrm>
            <a:custGeom>
              <a:avLst/>
              <a:gdLst>
                <a:gd name="connsiteX0" fmla="*/ 23561 w 36706"/>
                <a:gd name="connsiteY0" fmla="*/ 47080 h 36676"/>
                <a:gd name="connsiteX1" fmla="*/ 47121 w 36706"/>
                <a:gd name="connsiteY1" fmla="*/ 23534 h 36676"/>
                <a:gd name="connsiteX2" fmla="*/ 23561 w 36706"/>
                <a:gd name="connsiteY2" fmla="*/ 0 h 36676"/>
                <a:gd name="connsiteX3" fmla="*/ 0 w 36706"/>
                <a:gd name="connsiteY3" fmla="*/ 23534 h 36676"/>
                <a:gd name="connsiteX4" fmla="*/ 23561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1" y="47080"/>
                  </a:moveTo>
                  <a:cubicBezTo>
                    <a:pt x="36519" y="47080"/>
                    <a:pt x="47121" y="36480"/>
                    <a:pt x="47121" y="23534"/>
                  </a:cubicBezTo>
                  <a:cubicBezTo>
                    <a:pt x="47121" y="10587"/>
                    <a:pt x="36519" y="0"/>
                    <a:pt x="23561" y="0"/>
                  </a:cubicBezTo>
                  <a:cubicBezTo>
                    <a:pt x="10602" y="0"/>
                    <a:pt x="0" y="10587"/>
                    <a:pt x="0" y="23534"/>
                  </a:cubicBezTo>
                  <a:cubicBezTo>
                    <a:pt x="0" y="36480"/>
                    <a:pt x="10602" y="47080"/>
                    <a:pt x="23561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3BA9301-9A25-B74D-AF1D-BEF6CAF6BB7B}"/>
                </a:ext>
              </a:extLst>
            </p:cNvPr>
            <p:cNvSpPr/>
            <p:nvPr/>
          </p:nvSpPr>
          <p:spPr>
            <a:xfrm>
              <a:off x="4261606" y="636775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9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9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9F5E259-12FC-1542-8EFB-C600363B7AA0}"/>
                </a:ext>
              </a:extLst>
            </p:cNvPr>
            <p:cNvSpPr/>
            <p:nvPr/>
          </p:nvSpPr>
          <p:spPr>
            <a:xfrm>
              <a:off x="3985623" y="2375295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1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1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7CC77A7-5F40-5C47-8AB0-ACBFB31D2AE4}"/>
                </a:ext>
              </a:extLst>
            </p:cNvPr>
            <p:cNvSpPr/>
            <p:nvPr/>
          </p:nvSpPr>
          <p:spPr>
            <a:xfrm>
              <a:off x="6211224" y="5446227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31 w 36706"/>
                <a:gd name="connsiteY1" fmla="*/ 23534 h 36676"/>
                <a:gd name="connsiteX2" fmla="*/ 23565 w 36706"/>
                <a:gd name="connsiteY2" fmla="*/ 0 h 36676"/>
                <a:gd name="connsiteX3" fmla="*/ 0 w 36706"/>
                <a:gd name="connsiteY3" fmla="*/ 23534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31" y="36481"/>
                    <a:pt x="47131" y="23534"/>
                  </a:cubicBezTo>
                  <a:cubicBezTo>
                    <a:pt x="47131" y="10587"/>
                    <a:pt x="36523" y="0"/>
                    <a:pt x="23565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1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71FF207-3598-3A49-81DC-5DA72AA02242}"/>
                </a:ext>
              </a:extLst>
            </p:cNvPr>
            <p:cNvSpPr/>
            <p:nvPr/>
          </p:nvSpPr>
          <p:spPr>
            <a:xfrm>
              <a:off x="4715136" y="5733426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18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18" y="36493"/>
                    <a:pt x="47118" y="23546"/>
                  </a:cubicBezTo>
                  <a:cubicBezTo>
                    <a:pt x="47118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9AF2715-D1C0-4C4A-B7CD-D94A4E2FE41D}"/>
                </a:ext>
              </a:extLst>
            </p:cNvPr>
            <p:cNvSpPr/>
            <p:nvPr/>
          </p:nvSpPr>
          <p:spPr>
            <a:xfrm>
              <a:off x="8159680" y="6557368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31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31" y="36493"/>
                    <a:pt x="47131" y="23546"/>
                  </a:cubicBezTo>
                  <a:cubicBezTo>
                    <a:pt x="47131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E8585D0-CAB0-1542-8FEA-4B879518E01B}"/>
                </a:ext>
              </a:extLst>
            </p:cNvPr>
            <p:cNvSpPr/>
            <p:nvPr/>
          </p:nvSpPr>
          <p:spPr>
            <a:xfrm>
              <a:off x="9701711" y="6163050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32 w 36706"/>
                <a:gd name="connsiteY1" fmla="*/ 23546 h 36676"/>
                <a:gd name="connsiteX2" fmla="*/ 23566 w 36706"/>
                <a:gd name="connsiteY2" fmla="*/ 0 h 36676"/>
                <a:gd name="connsiteX3" fmla="*/ 0 w 36706"/>
                <a:gd name="connsiteY3" fmla="*/ 23546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32" y="36493"/>
                    <a:pt x="47132" y="23546"/>
                  </a:cubicBezTo>
                  <a:cubicBezTo>
                    <a:pt x="47132" y="10599"/>
                    <a:pt x="36523" y="0"/>
                    <a:pt x="23566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6412735-F959-784A-8FEF-40EBF344D3D6}"/>
                </a:ext>
              </a:extLst>
            </p:cNvPr>
            <p:cNvSpPr/>
            <p:nvPr/>
          </p:nvSpPr>
          <p:spPr>
            <a:xfrm>
              <a:off x="7483818" y="5245975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1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1"/>
                    <a:pt x="10596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27969BB-5BC1-2B48-A4EB-769E5669C198}"/>
                </a:ext>
              </a:extLst>
            </p:cNvPr>
            <p:cNvSpPr/>
            <p:nvPr/>
          </p:nvSpPr>
          <p:spPr>
            <a:xfrm>
              <a:off x="8984299" y="4980109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46 h 36676"/>
                <a:gd name="connsiteX2" fmla="*/ 23566 w 36706"/>
                <a:gd name="connsiteY2" fmla="*/ 0 h 36676"/>
                <a:gd name="connsiteX3" fmla="*/ 0 w 36706"/>
                <a:gd name="connsiteY3" fmla="*/ 23546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66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B16606B-0F01-FA4B-BF83-7E3269EF14FD}"/>
                </a:ext>
              </a:extLst>
            </p:cNvPr>
            <p:cNvSpPr/>
            <p:nvPr/>
          </p:nvSpPr>
          <p:spPr>
            <a:xfrm>
              <a:off x="7298550" y="2328203"/>
              <a:ext cx="36706" cy="36676"/>
            </a:xfrm>
            <a:custGeom>
              <a:avLst/>
              <a:gdLst>
                <a:gd name="connsiteX0" fmla="*/ 23553 w 36706"/>
                <a:gd name="connsiteY0" fmla="*/ 47092 h 36676"/>
                <a:gd name="connsiteX1" fmla="*/ 47119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9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92"/>
                  </a:moveTo>
                  <a:cubicBezTo>
                    <a:pt x="36523" y="47092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53" y="0"/>
                  </a:cubicBezTo>
                  <a:cubicBezTo>
                    <a:pt x="10595" y="0"/>
                    <a:pt x="0" y="10599"/>
                    <a:pt x="0" y="23546"/>
                  </a:cubicBezTo>
                  <a:cubicBezTo>
                    <a:pt x="0" y="36493"/>
                    <a:pt x="10595" y="47092"/>
                    <a:pt x="23553" y="4709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3BA2774-5010-E64C-859E-07AD39AC6E0F}"/>
                </a:ext>
              </a:extLst>
            </p:cNvPr>
            <p:cNvSpPr/>
            <p:nvPr/>
          </p:nvSpPr>
          <p:spPr>
            <a:xfrm>
              <a:off x="8906225" y="2922772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18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18" y="36493"/>
                    <a:pt x="47118" y="23546"/>
                  </a:cubicBezTo>
                  <a:cubicBezTo>
                    <a:pt x="47118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969966B-7A0E-1D47-8130-817C00BC484A}"/>
                </a:ext>
              </a:extLst>
            </p:cNvPr>
            <p:cNvSpPr/>
            <p:nvPr/>
          </p:nvSpPr>
          <p:spPr>
            <a:xfrm>
              <a:off x="5612801" y="858060"/>
              <a:ext cx="36706" cy="36676"/>
            </a:xfrm>
            <a:custGeom>
              <a:avLst/>
              <a:gdLst>
                <a:gd name="connsiteX0" fmla="*/ 23553 w 36706"/>
                <a:gd name="connsiteY0" fmla="*/ 47081 h 36676"/>
                <a:gd name="connsiteX1" fmla="*/ 47118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1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1"/>
                  </a:moveTo>
                  <a:cubicBezTo>
                    <a:pt x="36511" y="47081"/>
                    <a:pt x="47118" y="36488"/>
                    <a:pt x="47118" y="23541"/>
                  </a:cubicBezTo>
                  <a:cubicBezTo>
                    <a:pt x="47118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8"/>
                    <a:pt x="10596" y="47081"/>
                    <a:pt x="23553" y="47081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9765BEB-432D-FD4F-BE24-6B8277A28026}"/>
                </a:ext>
              </a:extLst>
            </p:cNvPr>
            <p:cNvSpPr/>
            <p:nvPr/>
          </p:nvSpPr>
          <p:spPr>
            <a:xfrm>
              <a:off x="7333886" y="1108771"/>
              <a:ext cx="36706" cy="36676"/>
            </a:xfrm>
            <a:custGeom>
              <a:avLst/>
              <a:gdLst>
                <a:gd name="connsiteX0" fmla="*/ 23566 w 36706"/>
                <a:gd name="connsiteY0" fmla="*/ 47081 h 36676"/>
                <a:gd name="connsiteX1" fmla="*/ 47119 w 36706"/>
                <a:gd name="connsiteY1" fmla="*/ 23540 h 36676"/>
                <a:gd name="connsiteX2" fmla="*/ 23566 w 36706"/>
                <a:gd name="connsiteY2" fmla="*/ 0 h 36676"/>
                <a:gd name="connsiteX3" fmla="*/ 0 w 36706"/>
                <a:gd name="connsiteY3" fmla="*/ 23540 h 36676"/>
                <a:gd name="connsiteX4" fmla="*/ 23566 w 36706"/>
                <a:gd name="connsiteY4" fmla="*/ 47081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1"/>
                  </a:moveTo>
                  <a:cubicBezTo>
                    <a:pt x="36523" y="47081"/>
                    <a:pt x="47119" y="36488"/>
                    <a:pt x="47119" y="23540"/>
                  </a:cubicBezTo>
                  <a:cubicBezTo>
                    <a:pt x="47119" y="10593"/>
                    <a:pt x="36523" y="0"/>
                    <a:pt x="23566" y="0"/>
                  </a:cubicBezTo>
                  <a:cubicBezTo>
                    <a:pt x="10608" y="0"/>
                    <a:pt x="0" y="10593"/>
                    <a:pt x="0" y="23540"/>
                  </a:cubicBezTo>
                  <a:cubicBezTo>
                    <a:pt x="0" y="36488"/>
                    <a:pt x="10608" y="47081"/>
                    <a:pt x="23566" y="47081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E16AEEB-030C-D742-9048-B898197B52A5}"/>
                </a:ext>
              </a:extLst>
            </p:cNvPr>
            <p:cNvSpPr/>
            <p:nvPr/>
          </p:nvSpPr>
          <p:spPr>
            <a:xfrm>
              <a:off x="8650920" y="1001663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8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8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24B133-F03E-B249-8399-8348886950B7}"/>
                </a:ext>
              </a:extLst>
            </p:cNvPr>
            <p:cNvSpPr/>
            <p:nvPr/>
          </p:nvSpPr>
          <p:spPr>
            <a:xfrm>
              <a:off x="9475539" y="2256403"/>
              <a:ext cx="36706" cy="36676"/>
            </a:xfrm>
            <a:custGeom>
              <a:avLst/>
              <a:gdLst>
                <a:gd name="connsiteX0" fmla="*/ 23553 w 36706"/>
                <a:gd name="connsiteY0" fmla="*/ 47080 h 36676"/>
                <a:gd name="connsiteX1" fmla="*/ 47119 w 36706"/>
                <a:gd name="connsiteY1" fmla="*/ 23534 h 36676"/>
                <a:gd name="connsiteX2" fmla="*/ 23553 w 36706"/>
                <a:gd name="connsiteY2" fmla="*/ 0 h 36676"/>
                <a:gd name="connsiteX3" fmla="*/ 0 w 36706"/>
                <a:gd name="connsiteY3" fmla="*/ 23534 h 36676"/>
                <a:gd name="connsiteX4" fmla="*/ 23553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0"/>
                  </a:moveTo>
                  <a:cubicBezTo>
                    <a:pt x="36511" y="47080"/>
                    <a:pt x="47119" y="36480"/>
                    <a:pt x="47119" y="23534"/>
                  </a:cubicBezTo>
                  <a:cubicBezTo>
                    <a:pt x="47119" y="10587"/>
                    <a:pt x="36511" y="0"/>
                    <a:pt x="23553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0"/>
                    <a:pt x="10596" y="47080"/>
                    <a:pt x="23553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824843B-BB08-2749-8146-AF8C30357164}"/>
                </a:ext>
              </a:extLst>
            </p:cNvPr>
            <p:cNvSpPr/>
            <p:nvPr/>
          </p:nvSpPr>
          <p:spPr>
            <a:xfrm>
              <a:off x="1179781" y="2339646"/>
              <a:ext cx="36706" cy="36676"/>
            </a:xfrm>
            <a:custGeom>
              <a:avLst/>
              <a:gdLst>
                <a:gd name="connsiteX0" fmla="*/ 23561 w 36706"/>
                <a:gd name="connsiteY0" fmla="*/ 47080 h 36676"/>
                <a:gd name="connsiteX1" fmla="*/ 47121 w 36706"/>
                <a:gd name="connsiteY1" fmla="*/ 23546 h 36676"/>
                <a:gd name="connsiteX2" fmla="*/ 23561 w 36706"/>
                <a:gd name="connsiteY2" fmla="*/ 0 h 36676"/>
                <a:gd name="connsiteX3" fmla="*/ 0 w 36706"/>
                <a:gd name="connsiteY3" fmla="*/ 23546 h 36676"/>
                <a:gd name="connsiteX4" fmla="*/ 23561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1" y="47080"/>
                  </a:moveTo>
                  <a:cubicBezTo>
                    <a:pt x="36519" y="47080"/>
                    <a:pt x="47121" y="36493"/>
                    <a:pt x="47121" y="23546"/>
                  </a:cubicBezTo>
                  <a:cubicBezTo>
                    <a:pt x="47121" y="10599"/>
                    <a:pt x="36519" y="0"/>
                    <a:pt x="23561" y="0"/>
                  </a:cubicBezTo>
                  <a:cubicBezTo>
                    <a:pt x="10602" y="0"/>
                    <a:pt x="0" y="10599"/>
                    <a:pt x="0" y="23546"/>
                  </a:cubicBezTo>
                  <a:cubicBezTo>
                    <a:pt x="0" y="36493"/>
                    <a:pt x="10602" y="47080"/>
                    <a:pt x="23561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3C5A823-9890-004F-8E79-695EF2DC26B4}"/>
                </a:ext>
              </a:extLst>
            </p:cNvPr>
            <p:cNvSpPr/>
            <p:nvPr/>
          </p:nvSpPr>
          <p:spPr>
            <a:xfrm>
              <a:off x="3828251" y="2997091"/>
              <a:ext cx="36706" cy="36676"/>
            </a:xfrm>
            <a:custGeom>
              <a:avLst/>
              <a:gdLst>
                <a:gd name="connsiteX0" fmla="*/ 23553 w 36706"/>
                <a:gd name="connsiteY0" fmla="*/ 47080 h 36676"/>
                <a:gd name="connsiteX1" fmla="*/ 47119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0"/>
                  </a:moveTo>
                  <a:cubicBezTo>
                    <a:pt x="36523" y="47080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53" y="0"/>
                  </a:cubicBezTo>
                  <a:cubicBezTo>
                    <a:pt x="10596" y="0"/>
                    <a:pt x="0" y="10599"/>
                    <a:pt x="0" y="23546"/>
                  </a:cubicBezTo>
                  <a:cubicBezTo>
                    <a:pt x="0" y="36493"/>
                    <a:pt x="10596" y="47080"/>
                    <a:pt x="23553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F1047CE-FFFD-C446-BF9A-49E74BFAB69C}"/>
                </a:ext>
              </a:extLst>
            </p:cNvPr>
            <p:cNvSpPr/>
            <p:nvPr/>
          </p:nvSpPr>
          <p:spPr>
            <a:xfrm>
              <a:off x="3266009" y="2901427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0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0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AEF86EF-18C9-B74C-9A8D-BFB4B3D3E2D4}"/>
                </a:ext>
              </a:extLst>
            </p:cNvPr>
            <p:cNvSpPr/>
            <p:nvPr/>
          </p:nvSpPr>
          <p:spPr>
            <a:xfrm>
              <a:off x="5385442" y="195379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9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1175" y="36489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0FAC223-FD0F-0A4E-8562-B8C41BEC4CDE}"/>
                </a:ext>
              </a:extLst>
            </p:cNvPr>
            <p:cNvSpPr/>
            <p:nvPr/>
          </p:nvSpPr>
          <p:spPr>
            <a:xfrm>
              <a:off x="6910980" y="5786398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93"/>
                    <a:pt x="47119" y="23534"/>
                  </a:cubicBezTo>
                  <a:cubicBezTo>
                    <a:pt x="47119" y="10588"/>
                    <a:pt x="36523" y="0"/>
                    <a:pt x="23566" y="0"/>
                  </a:cubicBezTo>
                  <a:cubicBezTo>
                    <a:pt x="10596" y="0"/>
                    <a:pt x="0" y="10588"/>
                    <a:pt x="0" y="23534"/>
                  </a:cubicBezTo>
                  <a:cubicBezTo>
                    <a:pt x="0" y="36493"/>
                    <a:pt x="10596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4E8A0ED-691B-4844-9C6C-C399091C07F5}"/>
                </a:ext>
              </a:extLst>
            </p:cNvPr>
            <p:cNvSpPr/>
            <p:nvPr/>
          </p:nvSpPr>
          <p:spPr>
            <a:xfrm>
              <a:off x="5361926" y="5012898"/>
              <a:ext cx="36706" cy="36676"/>
            </a:xfrm>
            <a:custGeom>
              <a:avLst/>
              <a:gdLst>
                <a:gd name="connsiteX0" fmla="*/ 23553 w 36706"/>
                <a:gd name="connsiteY0" fmla="*/ 47092 h 36676"/>
                <a:gd name="connsiteX1" fmla="*/ 47118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9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92"/>
                  </a:moveTo>
                  <a:cubicBezTo>
                    <a:pt x="36511" y="47092"/>
                    <a:pt x="47118" y="36493"/>
                    <a:pt x="47118" y="23546"/>
                  </a:cubicBezTo>
                  <a:cubicBezTo>
                    <a:pt x="47118" y="10599"/>
                    <a:pt x="36511" y="0"/>
                    <a:pt x="23553" y="0"/>
                  </a:cubicBezTo>
                  <a:cubicBezTo>
                    <a:pt x="10596" y="0"/>
                    <a:pt x="0" y="10599"/>
                    <a:pt x="0" y="23546"/>
                  </a:cubicBezTo>
                  <a:cubicBezTo>
                    <a:pt x="0" y="36493"/>
                    <a:pt x="10596" y="47092"/>
                    <a:pt x="23553" y="4709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D1A2F3B-4D85-5D48-8B24-2C84B195AD91}"/>
                </a:ext>
              </a:extLst>
            </p:cNvPr>
            <p:cNvSpPr/>
            <p:nvPr/>
          </p:nvSpPr>
          <p:spPr>
            <a:xfrm>
              <a:off x="8147909" y="1825605"/>
              <a:ext cx="36706" cy="36676"/>
            </a:xfrm>
            <a:custGeom>
              <a:avLst/>
              <a:gdLst>
                <a:gd name="connsiteX0" fmla="*/ 23554 w 36706"/>
                <a:gd name="connsiteY0" fmla="*/ 47080 h 36676"/>
                <a:gd name="connsiteX1" fmla="*/ 47119 w 36706"/>
                <a:gd name="connsiteY1" fmla="*/ 23534 h 36676"/>
                <a:gd name="connsiteX2" fmla="*/ 23554 w 36706"/>
                <a:gd name="connsiteY2" fmla="*/ 0 h 36676"/>
                <a:gd name="connsiteX3" fmla="*/ 0 w 36706"/>
                <a:gd name="connsiteY3" fmla="*/ 23534 h 36676"/>
                <a:gd name="connsiteX4" fmla="*/ 23554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4" y="47080"/>
                  </a:moveTo>
                  <a:cubicBezTo>
                    <a:pt x="36511" y="47080"/>
                    <a:pt x="47119" y="36480"/>
                    <a:pt x="47119" y="23534"/>
                  </a:cubicBezTo>
                  <a:cubicBezTo>
                    <a:pt x="47119" y="10587"/>
                    <a:pt x="36511" y="0"/>
                    <a:pt x="23554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0"/>
                    <a:pt x="10596" y="47080"/>
                    <a:pt x="23554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664EF1-A9D7-DC47-A696-0CD38E2EF0C3}"/>
                </a:ext>
              </a:extLst>
            </p:cNvPr>
            <p:cNvSpPr/>
            <p:nvPr/>
          </p:nvSpPr>
          <p:spPr>
            <a:xfrm>
              <a:off x="225698" y="1470127"/>
              <a:ext cx="195767" cy="195606"/>
            </a:xfrm>
            <a:custGeom>
              <a:avLst/>
              <a:gdLst>
                <a:gd name="connsiteX0" fmla="*/ 101310 w 195766"/>
                <a:gd name="connsiteY0" fmla="*/ 202452 h 195606"/>
                <a:gd name="connsiteX1" fmla="*/ 202620 w 195766"/>
                <a:gd name="connsiteY1" fmla="*/ 101226 h 195606"/>
                <a:gd name="connsiteX2" fmla="*/ 101310 w 195766"/>
                <a:gd name="connsiteY2" fmla="*/ 0 h 195606"/>
                <a:gd name="connsiteX3" fmla="*/ 0 w 195766"/>
                <a:gd name="connsiteY3" fmla="*/ 101226 h 195606"/>
                <a:gd name="connsiteX4" fmla="*/ 101310 w 195766"/>
                <a:gd name="connsiteY4" fmla="*/ 202452 h 19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66" h="195606">
                  <a:moveTo>
                    <a:pt x="101310" y="202452"/>
                  </a:moveTo>
                  <a:cubicBezTo>
                    <a:pt x="156677" y="202452"/>
                    <a:pt x="202620" y="157732"/>
                    <a:pt x="202620" y="101226"/>
                  </a:cubicBezTo>
                  <a:cubicBezTo>
                    <a:pt x="202620" y="45906"/>
                    <a:pt x="157855" y="0"/>
                    <a:pt x="101310" y="0"/>
                  </a:cubicBezTo>
                  <a:cubicBezTo>
                    <a:pt x="45943" y="0"/>
                    <a:pt x="0" y="44733"/>
                    <a:pt x="0" y="101226"/>
                  </a:cubicBezTo>
                  <a:cubicBezTo>
                    <a:pt x="0" y="157732"/>
                    <a:pt x="45943" y="202452"/>
                    <a:pt x="101310" y="20245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21B70F8-C65E-854B-A310-0C287F620DB0}"/>
                </a:ext>
              </a:extLst>
            </p:cNvPr>
            <p:cNvSpPr/>
            <p:nvPr/>
          </p:nvSpPr>
          <p:spPr>
            <a:xfrm>
              <a:off x="9482599" y="3595890"/>
              <a:ext cx="73413" cy="73352"/>
            </a:xfrm>
            <a:custGeom>
              <a:avLst/>
              <a:gdLst>
                <a:gd name="connsiteX0" fmla="*/ 37697 w 73412"/>
                <a:gd name="connsiteY0" fmla="*/ 75333 h 73352"/>
                <a:gd name="connsiteX1" fmla="*/ 75395 w 73412"/>
                <a:gd name="connsiteY1" fmla="*/ 37667 h 73352"/>
                <a:gd name="connsiteX2" fmla="*/ 37697 w 73412"/>
                <a:gd name="connsiteY2" fmla="*/ 0 h 73352"/>
                <a:gd name="connsiteX3" fmla="*/ 0 w 73412"/>
                <a:gd name="connsiteY3" fmla="*/ 37667 h 73352"/>
                <a:gd name="connsiteX4" fmla="*/ 37697 w 73412"/>
                <a:gd name="connsiteY4" fmla="*/ 75333 h 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12" h="73352">
                  <a:moveTo>
                    <a:pt x="37697" y="75333"/>
                  </a:moveTo>
                  <a:cubicBezTo>
                    <a:pt x="58901" y="75333"/>
                    <a:pt x="75395" y="58853"/>
                    <a:pt x="75395" y="37667"/>
                  </a:cubicBezTo>
                  <a:cubicBezTo>
                    <a:pt x="75395" y="16480"/>
                    <a:pt x="58901" y="0"/>
                    <a:pt x="37697" y="0"/>
                  </a:cubicBezTo>
                  <a:cubicBezTo>
                    <a:pt x="16493" y="0"/>
                    <a:pt x="0" y="16480"/>
                    <a:pt x="0" y="37667"/>
                  </a:cubicBezTo>
                  <a:cubicBezTo>
                    <a:pt x="0" y="58853"/>
                    <a:pt x="16493" y="75333"/>
                    <a:pt x="37697" y="75333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7D072EA-09C3-FA4B-AC98-114456EDF7EF}"/>
                </a:ext>
              </a:extLst>
            </p:cNvPr>
            <p:cNvSpPr/>
            <p:nvPr/>
          </p:nvSpPr>
          <p:spPr>
            <a:xfrm>
              <a:off x="1849488" y="2709733"/>
              <a:ext cx="85648" cy="85578"/>
            </a:xfrm>
            <a:custGeom>
              <a:avLst/>
              <a:gdLst>
                <a:gd name="connsiteX0" fmla="*/ 48305 w 85648"/>
                <a:gd name="connsiteY0" fmla="*/ 96519 h 85577"/>
                <a:gd name="connsiteX1" fmla="*/ 96599 w 85648"/>
                <a:gd name="connsiteY1" fmla="*/ 48254 h 85577"/>
                <a:gd name="connsiteX2" fmla="*/ 48305 w 85648"/>
                <a:gd name="connsiteY2" fmla="*/ 0 h 85577"/>
                <a:gd name="connsiteX3" fmla="*/ 0 w 85648"/>
                <a:gd name="connsiteY3" fmla="*/ 48254 h 85577"/>
                <a:gd name="connsiteX4" fmla="*/ 48305 w 85648"/>
                <a:gd name="connsiteY4" fmla="*/ 96519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305" y="96519"/>
                  </a:moveTo>
                  <a:cubicBezTo>
                    <a:pt x="74220" y="96519"/>
                    <a:pt x="96599" y="75333"/>
                    <a:pt x="96599" y="48254"/>
                  </a:cubicBezTo>
                  <a:cubicBezTo>
                    <a:pt x="96599" y="22360"/>
                    <a:pt x="75395" y="0"/>
                    <a:pt x="48305" y="0"/>
                  </a:cubicBezTo>
                  <a:cubicBezTo>
                    <a:pt x="22391" y="0"/>
                    <a:pt x="0" y="21187"/>
                    <a:pt x="0" y="48254"/>
                  </a:cubicBezTo>
                  <a:cubicBezTo>
                    <a:pt x="0" y="75333"/>
                    <a:pt x="21204" y="96519"/>
                    <a:pt x="48305" y="96519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1306A05-0C35-B545-AE05-86E1F2F6176F}"/>
                </a:ext>
              </a:extLst>
            </p:cNvPr>
            <p:cNvSpPr/>
            <p:nvPr/>
          </p:nvSpPr>
          <p:spPr>
            <a:xfrm>
              <a:off x="3113029" y="83558"/>
              <a:ext cx="85648" cy="85578"/>
            </a:xfrm>
            <a:custGeom>
              <a:avLst/>
              <a:gdLst>
                <a:gd name="connsiteX0" fmla="*/ 48293 w 85648"/>
                <a:gd name="connsiteY0" fmla="*/ 96519 h 85577"/>
                <a:gd name="connsiteX1" fmla="*/ 96599 w 85648"/>
                <a:gd name="connsiteY1" fmla="*/ 48260 h 85577"/>
                <a:gd name="connsiteX2" fmla="*/ 48293 w 85648"/>
                <a:gd name="connsiteY2" fmla="*/ 0 h 85577"/>
                <a:gd name="connsiteX3" fmla="*/ 0 w 85648"/>
                <a:gd name="connsiteY3" fmla="*/ 48260 h 85577"/>
                <a:gd name="connsiteX4" fmla="*/ 48293 w 85648"/>
                <a:gd name="connsiteY4" fmla="*/ 96519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293" y="96519"/>
                  </a:moveTo>
                  <a:cubicBezTo>
                    <a:pt x="74220" y="96519"/>
                    <a:pt x="96599" y="75332"/>
                    <a:pt x="96599" y="48260"/>
                  </a:cubicBezTo>
                  <a:cubicBezTo>
                    <a:pt x="96599" y="22364"/>
                    <a:pt x="75395" y="0"/>
                    <a:pt x="48293" y="0"/>
                  </a:cubicBezTo>
                  <a:cubicBezTo>
                    <a:pt x="22379" y="0"/>
                    <a:pt x="0" y="21187"/>
                    <a:pt x="0" y="48260"/>
                  </a:cubicBezTo>
                  <a:cubicBezTo>
                    <a:pt x="0" y="75332"/>
                    <a:pt x="22379" y="96519"/>
                    <a:pt x="48293" y="96519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C6BBDE4-EA21-CA43-BD90-9955193F7900}"/>
                </a:ext>
              </a:extLst>
            </p:cNvPr>
            <p:cNvSpPr/>
            <p:nvPr/>
          </p:nvSpPr>
          <p:spPr>
            <a:xfrm>
              <a:off x="8257293" y="4721848"/>
              <a:ext cx="85648" cy="85578"/>
            </a:xfrm>
            <a:custGeom>
              <a:avLst/>
              <a:gdLst>
                <a:gd name="connsiteX0" fmla="*/ 48305 w 85648"/>
                <a:gd name="connsiteY0" fmla="*/ 96520 h 85577"/>
                <a:gd name="connsiteX1" fmla="*/ 96599 w 85648"/>
                <a:gd name="connsiteY1" fmla="*/ 48266 h 85577"/>
                <a:gd name="connsiteX2" fmla="*/ 48305 w 85648"/>
                <a:gd name="connsiteY2" fmla="*/ 0 h 85577"/>
                <a:gd name="connsiteX3" fmla="*/ 0 w 85648"/>
                <a:gd name="connsiteY3" fmla="*/ 48266 h 85577"/>
                <a:gd name="connsiteX4" fmla="*/ 48305 w 85648"/>
                <a:gd name="connsiteY4" fmla="*/ 96520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305" y="96520"/>
                  </a:moveTo>
                  <a:cubicBezTo>
                    <a:pt x="74221" y="96520"/>
                    <a:pt x="96599" y="75333"/>
                    <a:pt x="96599" y="48266"/>
                  </a:cubicBezTo>
                  <a:cubicBezTo>
                    <a:pt x="96599" y="22373"/>
                    <a:pt x="75395" y="0"/>
                    <a:pt x="48305" y="0"/>
                  </a:cubicBezTo>
                  <a:cubicBezTo>
                    <a:pt x="21204" y="0"/>
                    <a:pt x="0" y="21187"/>
                    <a:pt x="0" y="48266"/>
                  </a:cubicBezTo>
                  <a:cubicBezTo>
                    <a:pt x="1187" y="75333"/>
                    <a:pt x="22391" y="96520"/>
                    <a:pt x="48305" y="9652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AD7B9F-1DF8-7641-967E-9D3FB678FFAE}"/>
                </a:ext>
              </a:extLst>
            </p:cNvPr>
            <p:cNvSpPr/>
            <p:nvPr/>
          </p:nvSpPr>
          <p:spPr>
            <a:xfrm>
              <a:off x="6341996" y="532012"/>
              <a:ext cx="85648" cy="85578"/>
            </a:xfrm>
            <a:custGeom>
              <a:avLst/>
              <a:gdLst>
                <a:gd name="connsiteX0" fmla="*/ 48294 w 85648"/>
                <a:gd name="connsiteY0" fmla="*/ 96518 h 85577"/>
                <a:gd name="connsiteX1" fmla="*/ 96587 w 85648"/>
                <a:gd name="connsiteY1" fmla="*/ 48260 h 85577"/>
                <a:gd name="connsiteX2" fmla="*/ 48294 w 85648"/>
                <a:gd name="connsiteY2" fmla="*/ 0 h 85577"/>
                <a:gd name="connsiteX3" fmla="*/ 0 w 85648"/>
                <a:gd name="connsiteY3" fmla="*/ 48260 h 85577"/>
                <a:gd name="connsiteX4" fmla="*/ 48294 w 85648"/>
                <a:gd name="connsiteY4" fmla="*/ 96518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294" y="96518"/>
                  </a:moveTo>
                  <a:cubicBezTo>
                    <a:pt x="74208" y="96518"/>
                    <a:pt x="96587" y="75332"/>
                    <a:pt x="96587" y="48260"/>
                  </a:cubicBezTo>
                  <a:cubicBezTo>
                    <a:pt x="96587" y="22364"/>
                    <a:pt x="75383" y="0"/>
                    <a:pt x="48294" y="0"/>
                  </a:cubicBezTo>
                  <a:cubicBezTo>
                    <a:pt x="22379" y="0"/>
                    <a:pt x="0" y="21187"/>
                    <a:pt x="0" y="48260"/>
                  </a:cubicBezTo>
                  <a:cubicBezTo>
                    <a:pt x="0" y="75332"/>
                    <a:pt x="21204" y="96518"/>
                    <a:pt x="48294" y="96518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3A580E9-3C75-7D4A-9C30-C2764F758505}"/>
                </a:ext>
              </a:extLst>
            </p:cNvPr>
            <p:cNvSpPr/>
            <p:nvPr/>
          </p:nvSpPr>
          <p:spPr>
            <a:xfrm>
              <a:off x="237478" y="2883773"/>
              <a:ext cx="36706" cy="36676"/>
            </a:xfrm>
            <a:custGeom>
              <a:avLst/>
              <a:gdLst>
                <a:gd name="connsiteX0" fmla="*/ 23561 w 36706"/>
                <a:gd name="connsiteY0" fmla="*/ 47080 h 36676"/>
                <a:gd name="connsiteX1" fmla="*/ 47121 w 36706"/>
                <a:gd name="connsiteY1" fmla="*/ 23534 h 36676"/>
                <a:gd name="connsiteX2" fmla="*/ 23561 w 36706"/>
                <a:gd name="connsiteY2" fmla="*/ 0 h 36676"/>
                <a:gd name="connsiteX3" fmla="*/ 0 w 36706"/>
                <a:gd name="connsiteY3" fmla="*/ 23534 h 36676"/>
                <a:gd name="connsiteX4" fmla="*/ 23561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1" y="47080"/>
                  </a:moveTo>
                  <a:cubicBezTo>
                    <a:pt x="36519" y="47080"/>
                    <a:pt x="47121" y="36480"/>
                    <a:pt x="47121" y="23534"/>
                  </a:cubicBezTo>
                  <a:cubicBezTo>
                    <a:pt x="47121" y="10587"/>
                    <a:pt x="36519" y="0"/>
                    <a:pt x="23561" y="0"/>
                  </a:cubicBezTo>
                  <a:cubicBezTo>
                    <a:pt x="10602" y="0"/>
                    <a:pt x="0" y="10587"/>
                    <a:pt x="0" y="23534"/>
                  </a:cubicBezTo>
                  <a:cubicBezTo>
                    <a:pt x="0" y="36480"/>
                    <a:pt x="10602" y="47080"/>
                    <a:pt x="23561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CA5AA90-AB96-C049-A8C2-BFA4A771BC90}"/>
                </a:ext>
              </a:extLst>
            </p:cNvPr>
            <p:cNvSpPr/>
            <p:nvPr/>
          </p:nvSpPr>
          <p:spPr>
            <a:xfrm>
              <a:off x="4261606" y="636775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9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9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4637071-0BA5-3442-B4D0-56C6A5558CBE}"/>
                </a:ext>
              </a:extLst>
            </p:cNvPr>
            <p:cNvSpPr/>
            <p:nvPr/>
          </p:nvSpPr>
          <p:spPr>
            <a:xfrm>
              <a:off x="3985623" y="2375295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1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1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3221235-24C2-534D-93FF-85FC99639C03}"/>
                </a:ext>
              </a:extLst>
            </p:cNvPr>
            <p:cNvSpPr/>
            <p:nvPr/>
          </p:nvSpPr>
          <p:spPr>
            <a:xfrm>
              <a:off x="6211224" y="5446227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31 w 36706"/>
                <a:gd name="connsiteY1" fmla="*/ 23534 h 36676"/>
                <a:gd name="connsiteX2" fmla="*/ 23565 w 36706"/>
                <a:gd name="connsiteY2" fmla="*/ 0 h 36676"/>
                <a:gd name="connsiteX3" fmla="*/ 0 w 36706"/>
                <a:gd name="connsiteY3" fmla="*/ 23534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31" y="36481"/>
                    <a:pt x="47131" y="23534"/>
                  </a:cubicBezTo>
                  <a:cubicBezTo>
                    <a:pt x="47131" y="10587"/>
                    <a:pt x="36523" y="0"/>
                    <a:pt x="23565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1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F546026-C719-6342-9FCF-9AB77AA1890D}"/>
                </a:ext>
              </a:extLst>
            </p:cNvPr>
            <p:cNvSpPr/>
            <p:nvPr/>
          </p:nvSpPr>
          <p:spPr>
            <a:xfrm>
              <a:off x="4715136" y="5733426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18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18" y="36493"/>
                    <a:pt x="47118" y="23546"/>
                  </a:cubicBezTo>
                  <a:cubicBezTo>
                    <a:pt x="47118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6704F0B-61F5-E548-A078-F1565EB16185}"/>
                </a:ext>
              </a:extLst>
            </p:cNvPr>
            <p:cNvSpPr/>
            <p:nvPr/>
          </p:nvSpPr>
          <p:spPr>
            <a:xfrm>
              <a:off x="8159680" y="6557368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31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31" y="36493"/>
                    <a:pt x="47131" y="23546"/>
                  </a:cubicBezTo>
                  <a:cubicBezTo>
                    <a:pt x="47131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623204D7-2A7E-6647-B288-01A983B97059}"/>
                </a:ext>
              </a:extLst>
            </p:cNvPr>
            <p:cNvSpPr/>
            <p:nvPr/>
          </p:nvSpPr>
          <p:spPr>
            <a:xfrm>
              <a:off x="9701711" y="6163050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32 w 36706"/>
                <a:gd name="connsiteY1" fmla="*/ 23546 h 36676"/>
                <a:gd name="connsiteX2" fmla="*/ 23566 w 36706"/>
                <a:gd name="connsiteY2" fmla="*/ 0 h 36676"/>
                <a:gd name="connsiteX3" fmla="*/ 0 w 36706"/>
                <a:gd name="connsiteY3" fmla="*/ 23546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32" y="36493"/>
                    <a:pt x="47132" y="23546"/>
                  </a:cubicBezTo>
                  <a:cubicBezTo>
                    <a:pt x="47132" y="10599"/>
                    <a:pt x="36523" y="0"/>
                    <a:pt x="23566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250BCF0-1E18-DE4F-8779-568C8C6CF97C}"/>
                </a:ext>
              </a:extLst>
            </p:cNvPr>
            <p:cNvSpPr/>
            <p:nvPr/>
          </p:nvSpPr>
          <p:spPr>
            <a:xfrm>
              <a:off x="7483818" y="5245975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1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1"/>
                    <a:pt x="10596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9D349CA-FD40-AE43-B030-24998DA72D1D}"/>
                </a:ext>
              </a:extLst>
            </p:cNvPr>
            <p:cNvSpPr/>
            <p:nvPr/>
          </p:nvSpPr>
          <p:spPr>
            <a:xfrm>
              <a:off x="8984299" y="4980109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46 h 36676"/>
                <a:gd name="connsiteX2" fmla="*/ 23566 w 36706"/>
                <a:gd name="connsiteY2" fmla="*/ 0 h 36676"/>
                <a:gd name="connsiteX3" fmla="*/ 0 w 36706"/>
                <a:gd name="connsiteY3" fmla="*/ 23546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66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A4046E5-581E-334F-BCEF-BB6F19CAF8EE}"/>
                </a:ext>
              </a:extLst>
            </p:cNvPr>
            <p:cNvSpPr/>
            <p:nvPr/>
          </p:nvSpPr>
          <p:spPr>
            <a:xfrm>
              <a:off x="7298550" y="2328203"/>
              <a:ext cx="36706" cy="36676"/>
            </a:xfrm>
            <a:custGeom>
              <a:avLst/>
              <a:gdLst>
                <a:gd name="connsiteX0" fmla="*/ 23553 w 36706"/>
                <a:gd name="connsiteY0" fmla="*/ 47092 h 36676"/>
                <a:gd name="connsiteX1" fmla="*/ 47119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9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92"/>
                  </a:moveTo>
                  <a:cubicBezTo>
                    <a:pt x="36523" y="47092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53" y="0"/>
                  </a:cubicBezTo>
                  <a:cubicBezTo>
                    <a:pt x="10595" y="0"/>
                    <a:pt x="0" y="10599"/>
                    <a:pt x="0" y="23546"/>
                  </a:cubicBezTo>
                  <a:cubicBezTo>
                    <a:pt x="0" y="36493"/>
                    <a:pt x="10595" y="47092"/>
                    <a:pt x="23553" y="4709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DCE2121-187C-ED44-8DA9-11A9CDA003BF}"/>
                </a:ext>
              </a:extLst>
            </p:cNvPr>
            <p:cNvSpPr/>
            <p:nvPr/>
          </p:nvSpPr>
          <p:spPr>
            <a:xfrm>
              <a:off x="8906225" y="2922772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18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18" y="36493"/>
                    <a:pt x="47118" y="23546"/>
                  </a:cubicBezTo>
                  <a:cubicBezTo>
                    <a:pt x="47118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D38AE91-BFFE-784D-846A-C57FB6EB6A6F}"/>
                </a:ext>
              </a:extLst>
            </p:cNvPr>
            <p:cNvSpPr/>
            <p:nvPr/>
          </p:nvSpPr>
          <p:spPr>
            <a:xfrm>
              <a:off x="5612801" y="858060"/>
              <a:ext cx="36706" cy="36676"/>
            </a:xfrm>
            <a:custGeom>
              <a:avLst/>
              <a:gdLst>
                <a:gd name="connsiteX0" fmla="*/ 23553 w 36706"/>
                <a:gd name="connsiteY0" fmla="*/ 47081 h 36676"/>
                <a:gd name="connsiteX1" fmla="*/ 47118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1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1"/>
                  </a:moveTo>
                  <a:cubicBezTo>
                    <a:pt x="36511" y="47081"/>
                    <a:pt x="47118" y="36488"/>
                    <a:pt x="47118" y="23541"/>
                  </a:cubicBezTo>
                  <a:cubicBezTo>
                    <a:pt x="47118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8"/>
                    <a:pt x="10596" y="47081"/>
                    <a:pt x="23553" y="47081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7208CD5-5A2A-634B-875A-D0D2DC1C63FF}"/>
                </a:ext>
              </a:extLst>
            </p:cNvPr>
            <p:cNvSpPr/>
            <p:nvPr/>
          </p:nvSpPr>
          <p:spPr>
            <a:xfrm>
              <a:off x="7333886" y="1108771"/>
              <a:ext cx="36706" cy="36676"/>
            </a:xfrm>
            <a:custGeom>
              <a:avLst/>
              <a:gdLst>
                <a:gd name="connsiteX0" fmla="*/ 23566 w 36706"/>
                <a:gd name="connsiteY0" fmla="*/ 47081 h 36676"/>
                <a:gd name="connsiteX1" fmla="*/ 47119 w 36706"/>
                <a:gd name="connsiteY1" fmla="*/ 23540 h 36676"/>
                <a:gd name="connsiteX2" fmla="*/ 23566 w 36706"/>
                <a:gd name="connsiteY2" fmla="*/ 0 h 36676"/>
                <a:gd name="connsiteX3" fmla="*/ 0 w 36706"/>
                <a:gd name="connsiteY3" fmla="*/ 23540 h 36676"/>
                <a:gd name="connsiteX4" fmla="*/ 23566 w 36706"/>
                <a:gd name="connsiteY4" fmla="*/ 47081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1"/>
                  </a:moveTo>
                  <a:cubicBezTo>
                    <a:pt x="36523" y="47081"/>
                    <a:pt x="47119" y="36488"/>
                    <a:pt x="47119" y="23540"/>
                  </a:cubicBezTo>
                  <a:cubicBezTo>
                    <a:pt x="47119" y="10593"/>
                    <a:pt x="36523" y="0"/>
                    <a:pt x="23566" y="0"/>
                  </a:cubicBezTo>
                  <a:cubicBezTo>
                    <a:pt x="10608" y="0"/>
                    <a:pt x="0" y="10593"/>
                    <a:pt x="0" y="23540"/>
                  </a:cubicBezTo>
                  <a:cubicBezTo>
                    <a:pt x="0" y="36488"/>
                    <a:pt x="10608" y="47081"/>
                    <a:pt x="23566" y="47081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3F72108E-7FE6-B542-A4A3-B92640FBB18E}"/>
                </a:ext>
              </a:extLst>
            </p:cNvPr>
            <p:cNvSpPr/>
            <p:nvPr/>
          </p:nvSpPr>
          <p:spPr>
            <a:xfrm>
              <a:off x="8650920" y="1001663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8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8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3E039AD-1ED3-E54C-9420-6B825C5C5ED0}"/>
                </a:ext>
              </a:extLst>
            </p:cNvPr>
            <p:cNvSpPr/>
            <p:nvPr/>
          </p:nvSpPr>
          <p:spPr>
            <a:xfrm>
              <a:off x="9475539" y="2256403"/>
              <a:ext cx="36706" cy="36676"/>
            </a:xfrm>
            <a:custGeom>
              <a:avLst/>
              <a:gdLst>
                <a:gd name="connsiteX0" fmla="*/ 23553 w 36706"/>
                <a:gd name="connsiteY0" fmla="*/ 47080 h 36676"/>
                <a:gd name="connsiteX1" fmla="*/ 47119 w 36706"/>
                <a:gd name="connsiteY1" fmla="*/ 23534 h 36676"/>
                <a:gd name="connsiteX2" fmla="*/ 23553 w 36706"/>
                <a:gd name="connsiteY2" fmla="*/ 0 h 36676"/>
                <a:gd name="connsiteX3" fmla="*/ 0 w 36706"/>
                <a:gd name="connsiteY3" fmla="*/ 23534 h 36676"/>
                <a:gd name="connsiteX4" fmla="*/ 23553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0"/>
                  </a:moveTo>
                  <a:cubicBezTo>
                    <a:pt x="36511" y="47080"/>
                    <a:pt x="47119" y="36480"/>
                    <a:pt x="47119" y="23534"/>
                  </a:cubicBezTo>
                  <a:cubicBezTo>
                    <a:pt x="47119" y="10587"/>
                    <a:pt x="36511" y="0"/>
                    <a:pt x="23553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0"/>
                    <a:pt x="10596" y="47080"/>
                    <a:pt x="23553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2B053DF-3D9B-2747-BEC4-5091D1405CF9}"/>
                </a:ext>
              </a:extLst>
            </p:cNvPr>
            <p:cNvSpPr/>
            <p:nvPr/>
          </p:nvSpPr>
          <p:spPr>
            <a:xfrm>
              <a:off x="1179781" y="2339646"/>
              <a:ext cx="36706" cy="36676"/>
            </a:xfrm>
            <a:custGeom>
              <a:avLst/>
              <a:gdLst>
                <a:gd name="connsiteX0" fmla="*/ 23561 w 36706"/>
                <a:gd name="connsiteY0" fmla="*/ 47080 h 36676"/>
                <a:gd name="connsiteX1" fmla="*/ 47121 w 36706"/>
                <a:gd name="connsiteY1" fmla="*/ 23546 h 36676"/>
                <a:gd name="connsiteX2" fmla="*/ 23561 w 36706"/>
                <a:gd name="connsiteY2" fmla="*/ 0 h 36676"/>
                <a:gd name="connsiteX3" fmla="*/ 0 w 36706"/>
                <a:gd name="connsiteY3" fmla="*/ 23546 h 36676"/>
                <a:gd name="connsiteX4" fmla="*/ 23561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1" y="47080"/>
                  </a:moveTo>
                  <a:cubicBezTo>
                    <a:pt x="36519" y="47080"/>
                    <a:pt x="47121" y="36493"/>
                    <a:pt x="47121" y="23546"/>
                  </a:cubicBezTo>
                  <a:cubicBezTo>
                    <a:pt x="47121" y="10599"/>
                    <a:pt x="36519" y="0"/>
                    <a:pt x="23561" y="0"/>
                  </a:cubicBezTo>
                  <a:cubicBezTo>
                    <a:pt x="10602" y="0"/>
                    <a:pt x="0" y="10599"/>
                    <a:pt x="0" y="23546"/>
                  </a:cubicBezTo>
                  <a:cubicBezTo>
                    <a:pt x="0" y="36493"/>
                    <a:pt x="10602" y="47080"/>
                    <a:pt x="23561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0689EC8-496B-2C43-B0D0-B5DBDE613A48}"/>
                </a:ext>
              </a:extLst>
            </p:cNvPr>
            <p:cNvSpPr/>
            <p:nvPr/>
          </p:nvSpPr>
          <p:spPr>
            <a:xfrm>
              <a:off x="3828251" y="2997091"/>
              <a:ext cx="36706" cy="36676"/>
            </a:xfrm>
            <a:custGeom>
              <a:avLst/>
              <a:gdLst>
                <a:gd name="connsiteX0" fmla="*/ 23553 w 36706"/>
                <a:gd name="connsiteY0" fmla="*/ 47080 h 36676"/>
                <a:gd name="connsiteX1" fmla="*/ 47119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0"/>
                  </a:moveTo>
                  <a:cubicBezTo>
                    <a:pt x="36523" y="47080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53" y="0"/>
                  </a:cubicBezTo>
                  <a:cubicBezTo>
                    <a:pt x="10596" y="0"/>
                    <a:pt x="0" y="10599"/>
                    <a:pt x="0" y="23546"/>
                  </a:cubicBezTo>
                  <a:cubicBezTo>
                    <a:pt x="0" y="36493"/>
                    <a:pt x="10596" y="47080"/>
                    <a:pt x="23553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1662768-4C47-C444-92C8-8D116875B7D0}"/>
                </a:ext>
              </a:extLst>
            </p:cNvPr>
            <p:cNvSpPr/>
            <p:nvPr/>
          </p:nvSpPr>
          <p:spPr>
            <a:xfrm>
              <a:off x="3266009" y="2901427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0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0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D4345B6-5E0D-9047-AC88-7A9C4A5D622A}"/>
                </a:ext>
              </a:extLst>
            </p:cNvPr>
            <p:cNvSpPr/>
            <p:nvPr/>
          </p:nvSpPr>
          <p:spPr>
            <a:xfrm>
              <a:off x="5385442" y="195379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9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1175" y="36489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D969245-0BF7-5E46-B89C-5423194044CE}"/>
                </a:ext>
              </a:extLst>
            </p:cNvPr>
            <p:cNvSpPr/>
            <p:nvPr/>
          </p:nvSpPr>
          <p:spPr>
            <a:xfrm>
              <a:off x="6910980" y="5786398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93"/>
                    <a:pt x="47119" y="23534"/>
                  </a:cubicBezTo>
                  <a:cubicBezTo>
                    <a:pt x="47119" y="10588"/>
                    <a:pt x="36523" y="0"/>
                    <a:pt x="23566" y="0"/>
                  </a:cubicBezTo>
                  <a:cubicBezTo>
                    <a:pt x="10596" y="0"/>
                    <a:pt x="0" y="10588"/>
                    <a:pt x="0" y="23534"/>
                  </a:cubicBezTo>
                  <a:cubicBezTo>
                    <a:pt x="0" y="36493"/>
                    <a:pt x="10596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CB1E8C8-DC20-2940-A5BA-B043A71FB885}"/>
                </a:ext>
              </a:extLst>
            </p:cNvPr>
            <p:cNvSpPr/>
            <p:nvPr/>
          </p:nvSpPr>
          <p:spPr>
            <a:xfrm>
              <a:off x="5361926" y="5012898"/>
              <a:ext cx="36706" cy="36676"/>
            </a:xfrm>
            <a:custGeom>
              <a:avLst/>
              <a:gdLst>
                <a:gd name="connsiteX0" fmla="*/ 23553 w 36706"/>
                <a:gd name="connsiteY0" fmla="*/ 47092 h 36676"/>
                <a:gd name="connsiteX1" fmla="*/ 47118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9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92"/>
                  </a:moveTo>
                  <a:cubicBezTo>
                    <a:pt x="36511" y="47092"/>
                    <a:pt x="47118" y="36493"/>
                    <a:pt x="47118" y="23546"/>
                  </a:cubicBezTo>
                  <a:cubicBezTo>
                    <a:pt x="47118" y="10599"/>
                    <a:pt x="36511" y="0"/>
                    <a:pt x="23553" y="0"/>
                  </a:cubicBezTo>
                  <a:cubicBezTo>
                    <a:pt x="10596" y="0"/>
                    <a:pt x="0" y="10599"/>
                    <a:pt x="0" y="23546"/>
                  </a:cubicBezTo>
                  <a:cubicBezTo>
                    <a:pt x="0" y="36493"/>
                    <a:pt x="10596" y="47092"/>
                    <a:pt x="23553" y="4709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A6E95E4-6D24-FE49-8B01-42E259FA49A2}"/>
                </a:ext>
              </a:extLst>
            </p:cNvPr>
            <p:cNvSpPr/>
            <p:nvPr/>
          </p:nvSpPr>
          <p:spPr>
            <a:xfrm>
              <a:off x="8147909" y="1825605"/>
              <a:ext cx="36706" cy="36676"/>
            </a:xfrm>
            <a:custGeom>
              <a:avLst/>
              <a:gdLst>
                <a:gd name="connsiteX0" fmla="*/ 23554 w 36706"/>
                <a:gd name="connsiteY0" fmla="*/ 47080 h 36676"/>
                <a:gd name="connsiteX1" fmla="*/ 47119 w 36706"/>
                <a:gd name="connsiteY1" fmla="*/ 23534 h 36676"/>
                <a:gd name="connsiteX2" fmla="*/ 23554 w 36706"/>
                <a:gd name="connsiteY2" fmla="*/ 0 h 36676"/>
                <a:gd name="connsiteX3" fmla="*/ 0 w 36706"/>
                <a:gd name="connsiteY3" fmla="*/ 23534 h 36676"/>
                <a:gd name="connsiteX4" fmla="*/ 23554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4" y="47080"/>
                  </a:moveTo>
                  <a:cubicBezTo>
                    <a:pt x="36511" y="47080"/>
                    <a:pt x="47119" y="36480"/>
                    <a:pt x="47119" y="23534"/>
                  </a:cubicBezTo>
                  <a:cubicBezTo>
                    <a:pt x="47119" y="10587"/>
                    <a:pt x="36511" y="0"/>
                    <a:pt x="23554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0"/>
                    <a:pt x="10596" y="47080"/>
                    <a:pt x="23554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aphic 7">
            <a:extLst>
              <a:ext uri="{FF2B5EF4-FFF2-40B4-BE49-F238E27FC236}">
                <a16:creationId xmlns:a16="http://schemas.microsoft.com/office/drawing/2014/main" id="{8862B531-8497-C344-B282-3AB534A8FC92}"/>
              </a:ext>
            </a:extLst>
          </p:cNvPr>
          <p:cNvGrpSpPr/>
          <p:nvPr/>
        </p:nvGrpSpPr>
        <p:grpSpPr>
          <a:xfrm>
            <a:off x="798285" y="1275807"/>
            <a:ext cx="3904343" cy="1154806"/>
            <a:chOff x="798285" y="1275807"/>
            <a:chExt cx="3904343" cy="1154806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586AB91E-9511-5C4E-889F-246DB4D13225}"/>
                </a:ext>
              </a:extLst>
            </p:cNvPr>
            <p:cNvSpPr/>
            <p:nvPr/>
          </p:nvSpPr>
          <p:spPr>
            <a:xfrm>
              <a:off x="3759590" y="1736075"/>
              <a:ext cx="319353" cy="628957"/>
            </a:xfrm>
            <a:custGeom>
              <a:avLst/>
              <a:gdLst>
                <a:gd name="connsiteX0" fmla="*/ 325132 w 319352"/>
                <a:gd name="connsiteY0" fmla="*/ 24129 h 628956"/>
                <a:gd name="connsiteX1" fmla="*/ 316344 w 319352"/>
                <a:gd name="connsiteY1" fmla="*/ 6580 h 628956"/>
                <a:gd name="connsiteX2" fmla="*/ 298770 w 319352"/>
                <a:gd name="connsiteY2" fmla="*/ 6580 h 628956"/>
                <a:gd name="connsiteX3" fmla="*/ 289982 w 319352"/>
                <a:gd name="connsiteY3" fmla="*/ 15355 h 628956"/>
                <a:gd name="connsiteX4" fmla="*/ 246046 w 319352"/>
                <a:gd name="connsiteY4" fmla="*/ 24129 h 628956"/>
                <a:gd name="connsiteX5" fmla="*/ 202109 w 319352"/>
                <a:gd name="connsiteY5" fmla="*/ 32903 h 628956"/>
                <a:gd name="connsiteX6" fmla="*/ 184534 w 319352"/>
                <a:gd name="connsiteY6" fmla="*/ 32903 h 628956"/>
                <a:gd name="connsiteX7" fmla="*/ 140597 w 319352"/>
                <a:gd name="connsiteY7" fmla="*/ 41677 h 628956"/>
                <a:gd name="connsiteX8" fmla="*/ 105448 w 319352"/>
                <a:gd name="connsiteY8" fmla="*/ 50451 h 628956"/>
                <a:gd name="connsiteX9" fmla="*/ 87873 w 319352"/>
                <a:gd name="connsiteY9" fmla="*/ 59226 h 628956"/>
                <a:gd name="connsiteX10" fmla="*/ 79086 w 319352"/>
                <a:gd name="connsiteY10" fmla="*/ 59226 h 628956"/>
                <a:gd name="connsiteX11" fmla="*/ 61511 w 319352"/>
                <a:gd name="connsiteY11" fmla="*/ 67999 h 628956"/>
                <a:gd name="connsiteX12" fmla="*/ 61511 w 319352"/>
                <a:gd name="connsiteY12" fmla="*/ 103096 h 628956"/>
                <a:gd name="connsiteX13" fmla="*/ 61511 w 319352"/>
                <a:gd name="connsiteY13" fmla="*/ 120644 h 628956"/>
                <a:gd name="connsiteX14" fmla="*/ 52724 w 319352"/>
                <a:gd name="connsiteY14" fmla="*/ 129418 h 628956"/>
                <a:gd name="connsiteX15" fmla="*/ 43937 w 319352"/>
                <a:gd name="connsiteY15" fmla="*/ 190838 h 628956"/>
                <a:gd name="connsiteX16" fmla="*/ 35149 w 319352"/>
                <a:gd name="connsiteY16" fmla="*/ 225934 h 628956"/>
                <a:gd name="connsiteX17" fmla="*/ 35149 w 319352"/>
                <a:gd name="connsiteY17" fmla="*/ 243482 h 628956"/>
                <a:gd name="connsiteX18" fmla="*/ 26362 w 319352"/>
                <a:gd name="connsiteY18" fmla="*/ 357546 h 628956"/>
                <a:gd name="connsiteX19" fmla="*/ 26362 w 319352"/>
                <a:gd name="connsiteY19" fmla="*/ 410191 h 628956"/>
                <a:gd name="connsiteX20" fmla="*/ 17575 w 319352"/>
                <a:gd name="connsiteY20" fmla="*/ 436514 h 628956"/>
                <a:gd name="connsiteX21" fmla="*/ 17575 w 319352"/>
                <a:gd name="connsiteY21" fmla="*/ 454062 h 628956"/>
                <a:gd name="connsiteX22" fmla="*/ 8787 w 319352"/>
                <a:gd name="connsiteY22" fmla="*/ 489159 h 628956"/>
                <a:gd name="connsiteX23" fmla="*/ 8787 w 319352"/>
                <a:gd name="connsiteY23" fmla="*/ 497933 h 628956"/>
                <a:gd name="connsiteX24" fmla="*/ 8787 w 319352"/>
                <a:gd name="connsiteY24" fmla="*/ 550578 h 628956"/>
                <a:gd name="connsiteX25" fmla="*/ 8787 w 319352"/>
                <a:gd name="connsiteY25" fmla="*/ 559352 h 628956"/>
                <a:gd name="connsiteX26" fmla="*/ 0 w 319352"/>
                <a:gd name="connsiteY26" fmla="*/ 603226 h 628956"/>
                <a:gd name="connsiteX27" fmla="*/ 0 w 319352"/>
                <a:gd name="connsiteY27" fmla="*/ 612001 h 628956"/>
                <a:gd name="connsiteX28" fmla="*/ 0 w 319352"/>
                <a:gd name="connsiteY28" fmla="*/ 629549 h 628956"/>
                <a:gd name="connsiteX29" fmla="*/ 8787 w 319352"/>
                <a:gd name="connsiteY29" fmla="*/ 638324 h 628956"/>
                <a:gd name="connsiteX30" fmla="*/ 26362 w 319352"/>
                <a:gd name="connsiteY30" fmla="*/ 638324 h 628956"/>
                <a:gd name="connsiteX31" fmla="*/ 35149 w 319352"/>
                <a:gd name="connsiteY31" fmla="*/ 638324 h 628956"/>
                <a:gd name="connsiteX32" fmla="*/ 87873 w 319352"/>
                <a:gd name="connsiteY32" fmla="*/ 629549 h 628956"/>
                <a:gd name="connsiteX33" fmla="*/ 96661 w 319352"/>
                <a:gd name="connsiteY33" fmla="*/ 629549 h 628956"/>
                <a:gd name="connsiteX34" fmla="*/ 114235 w 319352"/>
                <a:gd name="connsiteY34" fmla="*/ 629549 h 628956"/>
                <a:gd name="connsiteX35" fmla="*/ 166960 w 319352"/>
                <a:gd name="connsiteY35" fmla="*/ 620775 h 628956"/>
                <a:gd name="connsiteX36" fmla="*/ 193322 w 319352"/>
                <a:gd name="connsiteY36" fmla="*/ 603226 h 628956"/>
                <a:gd name="connsiteX37" fmla="*/ 202109 w 319352"/>
                <a:gd name="connsiteY37" fmla="*/ 603226 h 628956"/>
                <a:gd name="connsiteX38" fmla="*/ 246046 w 319352"/>
                <a:gd name="connsiteY38" fmla="*/ 594452 h 628956"/>
                <a:gd name="connsiteX39" fmla="*/ 263620 w 319352"/>
                <a:gd name="connsiteY39" fmla="*/ 585677 h 628956"/>
                <a:gd name="connsiteX40" fmla="*/ 281195 w 319352"/>
                <a:gd name="connsiteY40" fmla="*/ 585677 h 628956"/>
                <a:gd name="connsiteX41" fmla="*/ 307557 w 319352"/>
                <a:gd name="connsiteY41" fmla="*/ 576903 h 628956"/>
                <a:gd name="connsiteX42" fmla="*/ 316344 w 319352"/>
                <a:gd name="connsiteY42" fmla="*/ 568126 h 628956"/>
                <a:gd name="connsiteX43" fmla="*/ 316344 w 319352"/>
                <a:gd name="connsiteY43" fmla="*/ 515481 h 628956"/>
                <a:gd name="connsiteX44" fmla="*/ 316344 w 319352"/>
                <a:gd name="connsiteY44" fmla="*/ 506707 h 628956"/>
                <a:gd name="connsiteX45" fmla="*/ 307557 w 319352"/>
                <a:gd name="connsiteY45" fmla="*/ 445288 h 628956"/>
                <a:gd name="connsiteX46" fmla="*/ 298770 w 319352"/>
                <a:gd name="connsiteY46" fmla="*/ 418965 h 628956"/>
                <a:gd name="connsiteX47" fmla="*/ 281195 w 319352"/>
                <a:gd name="connsiteY47" fmla="*/ 418965 h 628956"/>
                <a:gd name="connsiteX48" fmla="*/ 263620 w 319352"/>
                <a:gd name="connsiteY48" fmla="*/ 418965 h 628956"/>
                <a:gd name="connsiteX49" fmla="*/ 246046 w 319352"/>
                <a:gd name="connsiteY49" fmla="*/ 445288 h 628956"/>
                <a:gd name="connsiteX50" fmla="*/ 237258 w 319352"/>
                <a:gd name="connsiteY50" fmla="*/ 454062 h 628956"/>
                <a:gd name="connsiteX51" fmla="*/ 202109 w 319352"/>
                <a:gd name="connsiteY51" fmla="*/ 462837 h 628956"/>
                <a:gd name="connsiteX52" fmla="*/ 193322 w 319352"/>
                <a:gd name="connsiteY52" fmla="*/ 454062 h 628956"/>
                <a:gd name="connsiteX53" fmla="*/ 184534 w 319352"/>
                <a:gd name="connsiteY53" fmla="*/ 427740 h 628956"/>
                <a:gd name="connsiteX54" fmla="*/ 202109 w 319352"/>
                <a:gd name="connsiteY54" fmla="*/ 410191 h 628956"/>
                <a:gd name="connsiteX55" fmla="*/ 210896 w 319352"/>
                <a:gd name="connsiteY55" fmla="*/ 401418 h 628956"/>
                <a:gd name="connsiteX56" fmla="*/ 246046 w 319352"/>
                <a:gd name="connsiteY56" fmla="*/ 383869 h 628956"/>
                <a:gd name="connsiteX57" fmla="*/ 254833 w 319352"/>
                <a:gd name="connsiteY57" fmla="*/ 375095 h 628956"/>
                <a:gd name="connsiteX58" fmla="*/ 316344 w 319352"/>
                <a:gd name="connsiteY58" fmla="*/ 357546 h 628956"/>
                <a:gd name="connsiteX59" fmla="*/ 316344 w 319352"/>
                <a:gd name="connsiteY59" fmla="*/ 348773 h 628956"/>
                <a:gd name="connsiteX60" fmla="*/ 316344 w 319352"/>
                <a:gd name="connsiteY60" fmla="*/ 313676 h 628956"/>
                <a:gd name="connsiteX61" fmla="*/ 289982 w 319352"/>
                <a:gd name="connsiteY61" fmla="*/ 304902 h 628956"/>
                <a:gd name="connsiteX62" fmla="*/ 307557 w 319352"/>
                <a:gd name="connsiteY62" fmla="*/ 287354 h 628956"/>
                <a:gd name="connsiteX63" fmla="*/ 307557 w 319352"/>
                <a:gd name="connsiteY63" fmla="*/ 261031 h 628956"/>
                <a:gd name="connsiteX64" fmla="*/ 307557 w 319352"/>
                <a:gd name="connsiteY64" fmla="*/ 252257 h 628956"/>
                <a:gd name="connsiteX65" fmla="*/ 289982 w 319352"/>
                <a:gd name="connsiteY65" fmla="*/ 243482 h 628956"/>
                <a:gd name="connsiteX66" fmla="*/ 263620 w 319352"/>
                <a:gd name="connsiteY66" fmla="*/ 252257 h 628956"/>
                <a:gd name="connsiteX67" fmla="*/ 254833 w 319352"/>
                <a:gd name="connsiteY67" fmla="*/ 252257 h 628956"/>
                <a:gd name="connsiteX68" fmla="*/ 237258 w 319352"/>
                <a:gd name="connsiteY68" fmla="*/ 261031 h 628956"/>
                <a:gd name="connsiteX69" fmla="*/ 228471 w 319352"/>
                <a:gd name="connsiteY69" fmla="*/ 261031 h 628956"/>
                <a:gd name="connsiteX70" fmla="*/ 202109 w 319352"/>
                <a:gd name="connsiteY70" fmla="*/ 278579 h 628956"/>
                <a:gd name="connsiteX71" fmla="*/ 193322 w 319352"/>
                <a:gd name="connsiteY71" fmla="*/ 278579 h 628956"/>
                <a:gd name="connsiteX72" fmla="*/ 184534 w 319352"/>
                <a:gd name="connsiteY72" fmla="*/ 269805 h 628956"/>
                <a:gd name="connsiteX73" fmla="*/ 184534 w 319352"/>
                <a:gd name="connsiteY73" fmla="*/ 234709 h 628956"/>
                <a:gd name="connsiteX74" fmla="*/ 184534 w 319352"/>
                <a:gd name="connsiteY74" fmla="*/ 208386 h 628956"/>
                <a:gd name="connsiteX75" fmla="*/ 193322 w 319352"/>
                <a:gd name="connsiteY75" fmla="*/ 190838 h 628956"/>
                <a:gd name="connsiteX76" fmla="*/ 219683 w 319352"/>
                <a:gd name="connsiteY76" fmla="*/ 190838 h 628956"/>
                <a:gd name="connsiteX77" fmla="*/ 237258 w 319352"/>
                <a:gd name="connsiteY77" fmla="*/ 173290 h 628956"/>
                <a:gd name="connsiteX78" fmla="*/ 237258 w 319352"/>
                <a:gd name="connsiteY78" fmla="*/ 164515 h 628956"/>
                <a:gd name="connsiteX79" fmla="*/ 246046 w 319352"/>
                <a:gd name="connsiteY79" fmla="*/ 182063 h 628956"/>
                <a:gd name="connsiteX80" fmla="*/ 263620 w 319352"/>
                <a:gd name="connsiteY80" fmla="*/ 190838 h 628956"/>
                <a:gd name="connsiteX81" fmla="*/ 281195 w 319352"/>
                <a:gd name="connsiteY81" fmla="*/ 182063 h 628956"/>
                <a:gd name="connsiteX82" fmla="*/ 316344 w 319352"/>
                <a:gd name="connsiteY82" fmla="*/ 164515 h 628956"/>
                <a:gd name="connsiteX83" fmla="*/ 325132 w 319352"/>
                <a:gd name="connsiteY83" fmla="*/ 146967 h 628956"/>
                <a:gd name="connsiteX84" fmla="*/ 325132 w 319352"/>
                <a:gd name="connsiteY84" fmla="*/ 111871 h 628956"/>
                <a:gd name="connsiteX85" fmla="*/ 325132 w 319352"/>
                <a:gd name="connsiteY85" fmla="*/ 24129 h 62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19352" h="628956">
                  <a:moveTo>
                    <a:pt x="325132" y="24129"/>
                  </a:moveTo>
                  <a:cubicBezTo>
                    <a:pt x="325132" y="15355"/>
                    <a:pt x="325132" y="6580"/>
                    <a:pt x="316344" y="6580"/>
                  </a:cubicBezTo>
                  <a:cubicBezTo>
                    <a:pt x="316344" y="-2193"/>
                    <a:pt x="307557" y="-2193"/>
                    <a:pt x="298770" y="6580"/>
                  </a:cubicBezTo>
                  <a:lnTo>
                    <a:pt x="289982" y="15355"/>
                  </a:lnTo>
                  <a:cubicBezTo>
                    <a:pt x="272408" y="15355"/>
                    <a:pt x="263620" y="15355"/>
                    <a:pt x="246046" y="24129"/>
                  </a:cubicBezTo>
                  <a:cubicBezTo>
                    <a:pt x="228471" y="32902"/>
                    <a:pt x="219683" y="32903"/>
                    <a:pt x="202109" y="32903"/>
                  </a:cubicBezTo>
                  <a:lnTo>
                    <a:pt x="184534" y="32903"/>
                  </a:lnTo>
                  <a:cubicBezTo>
                    <a:pt x="166960" y="32903"/>
                    <a:pt x="149385" y="41677"/>
                    <a:pt x="140597" y="41677"/>
                  </a:cubicBezTo>
                  <a:cubicBezTo>
                    <a:pt x="131810" y="41677"/>
                    <a:pt x="114235" y="50451"/>
                    <a:pt x="105448" y="50451"/>
                  </a:cubicBezTo>
                  <a:cubicBezTo>
                    <a:pt x="96661" y="50451"/>
                    <a:pt x="96661" y="50451"/>
                    <a:pt x="87873" y="59226"/>
                  </a:cubicBezTo>
                  <a:cubicBezTo>
                    <a:pt x="79086" y="59226"/>
                    <a:pt x="79086" y="59226"/>
                    <a:pt x="79086" y="59226"/>
                  </a:cubicBezTo>
                  <a:cubicBezTo>
                    <a:pt x="61511" y="50451"/>
                    <a:pt x="61511" y="59226"/>
                    <a:pt x="61511" y="67999"/>
                  </a:cubicBezTo>
                  <a:cubicBezTo>
                    <a:pt x="61511" y="76774"/>
                    <a:pt x="61511" y="85548"/>
                    <a:pt x="61511" y="103096"/>
                  </a:cubicBezTo>
                  <a:cubicBezTo>
                    <a:pt x="61511" y="111871"/>
                    <a:pt x="61511" y="111871"/>
                    <a:pt x="61511" y="120644"/>
                  </a:cubicBezTo>
                  <a:cubicBezTo>
                    <a:pt x="61511" y="120644"/>
                    <a:pt x="61511" y="129418"/>
                    <a:pt x="52724" y="129418"/>
                  </a:cubicBezTo>
                  <a:cubicBezTo>
                    <a:pt x="52724" y="146967"/>
                    <a:pt x="43937" y="173290"/>
                    <a:pt x="43937" y="190838"/>
                  </a:cubicBezTo>
                  <a:cubicBezTo>
                    <a:pt x="43937" y="199612"/>
                    <a:pt x="43937" y="217160"/>
                    <a:pt x="35149" y="225934"/>
                  </a:cubicBezTo>
                  <a:cubicBezTo>
                    <a:pt x="35149" y="234709"/>
                    <a:pt x="35149" y="234709"/>
                    <a:pt x="35149" y="243482"/>
                  </a:cubicBezTo>
                  <a:cubicBezTo>
                    <a:pt x="35149" y="278579"/>
                    <a:pt x="35149" y="322450"/>
                    <a:pt x="26362" y="357546"/>
                  </a:cubicBezTo>
                  <a:cubicBezTo>
                    <a:pt x="26362" y="375095"/>
                    <a:pt x="26362" y="392643"/>
                    <a:pt x="26362" y="410191"/>
                  </a:cubicBezTo>
                  <a:cubicBezTo>
                    <a:pt x="26362" y="418965"/>
                    <a:pt x="26362" y="427740"/>
                    <a:pt x="17575" y="436514"/>
                  </a:cubicBezTo>
                  <a:cubicBezTo>
                    <a:pt x="17575" y="445288"/>
                    <a:pt x="17575" y="454062"/>
                    <a:pt x="17575" y="454062"/>
                  </a:cubicBezTo>
                  <a:cubicBezTo>
                    <a:pt x="17575" y="462837"/>
                    <a:pt x="17575" y="480385"/>
                    <a:pt x="8787" y="489159"/>
                  </a:cubicBezTo>
                  <a:lnTo>
                    <a:pt x="8787" y="497933"/>
                  </a:lnTo>
                  <a:cubicBezTo>
                    <a:pt x="8787" y="515481"/>
                    <a:pt x="8787" y="533029"/>
                    <a:pt x="8787" y="550578"/>
                  </a:cubicBezTo>
                  <a:lnTo>
                    <a:pt x="8787" y="559352"/>
                  </a:lnTo>
                  <a:cubicBezTo>
                    <a:pt x="0" y="576903"/>
                    <a:pt x="0" y="594452"/>
                    <a:pt x="0" y="603226"/>
                  </a:cubicBezTo>
                  <a:lnTo>
                    <a:pt x="0" y="612001"/>
                  </a:lnTo>
                  <a:cubicBezTo>
                    <a:pt x="0" y="620775"/>
                    <a:pt x="0" y="629549"/>
                    <a:pt x="0" y="629549"/>
                  </a:cubicBezTo>
                  <a:lnTo>
                    <a:pt x="8787" y="638324"/>
                  </a:lnTo>
                  <a:cubicBezTo>
                    <a:pt x="17575" y="638324"/>
                    <a:pt x="17575" y="638324"/>
                    <a:pt x="26362" y="638324"/>
                  </a:cubicBezTo>
                  <a:lnTo>
                    <a:pt x="35149" y="638324"/>
                  </a:lnTo>
                  <a:cubicBezTo>
                    <a:pt x="52724" y="638324"/>
                    <a:pt x="70299" y="629549"/>
                    <a:pt x="87873" y="629549"/>
                  </a:cubicBezTo>
                  <a:lnTo>
                    <a:pt x="96661" y="629549"/>
                  </a:lnTo>
                  <a:cubicBezTo>
                    <a:pt x="105448" y="629549"/>
                    <a:pt x="105448" y="629549"/>
                    <a:pt x="114235" y="629549"/>
                  </a:cubicBezTo>
                  <a:cubicBezTo>
                    <a:pt x="131810" y="629549"/>
                    <a:pt x="149385" y="629549"/>
                    <a:pt x="166960" y="620775"/>
                  </a:cubicBezTo>
                  <a:cubicBezTo>
                    <a:pt x="175747" y="612001"/>
                    <a:pt x="184534" y="612001"/>
                    <a:pt x="193322" y="603226"/>
                  </a:cubicBezTo>
                  <a:cubicBezTo>
                    <a:pt x="193322" y="603226"/>
                    <a:pt x="193322" y="603226"/>
                    <a:pt x="202109" y="603226"/>
                  </a:cubicBezTo>
                  <a:cubicBezTo>
                    <a:pt x="219683" y="603226"/>
                    <a:pt x="237258" y="594452"/>
                    <a:pt x="246046" y="594452"/>
                  </a:cubicBezTo>
                  <a:cubicBezTo>
                    <a:pt x="254833" y="594452"/>
                    <a:pt x="254833" y="594452"/>
                    <a:pt x="263620" y="585677"/>
                  </a:cubicBezTo>
                  <a:cubicBezTo>
                    <a:pt x="263620" y="576903"/>
                    <a:pt x="272408" y="576903"/>
                    <a:pt x="281195" y="585677"/>
                  </a:cubicBezTo>
                  <a:cubicBezTo>
                    <a:pt x="289982" y="585677"/>
                    <a:pt x="298770" y="576903"/>
                    <a:pt x="307557" y="576903"/>
                  </a:cubicBezTo>
                  <a:lnTo>
                    <a:pt x="316344" y="568126"/>
                  </a:lnTo>
                  <a:cubicBezTo>
                    <a:pt x="316344" y="550578"/>
                    <a:pt x="316344" y="533029"/>
                    <a:pt x="316344" y="515481"/>
                  </a:cubicBezTo>
                  <a:cubicBezTo>
                    <a:pt x="316344" y="515481"/>
                    <a:pt x="316344" y="515481"/>
                    <a:pt x="316344" y="506707"/>
                  </a:cubicBezTo>
                  <a:cubicBezTo>
                    <a:pt x="307557" y="489159"/>
                    <a:pt x="307557" y="462837"/>
                    <a:pt x="307557" y="445288"/>
                  </a:cubicBezTo>
                  <a:cubicBezTo>
                    <a:pt x="307557" y="436514"/>
                    <a:pt x="307557" y="427740"/>
                    <a:pt x="298770" y="418965"/>
                  </a:cubicBezTo>
                  <a:cubicBezTo>
                    <a:pt x="289982" y="418965"/>
                    <a:pt x="289982" y="418965"/>
                    <a:pt x="281195" y="418965"/>
                  </a:cubicBezTo>
                  <a:cubicBezTo>
                    <a:pt x="281195" y="418965"/>
                    <a:pt x="272408" y="418965"/>
                    <a:pt x="263620" y="418965"/>
                  </a:cubicBezTo>
                  <a:cubicBezTo>
                    <a:pt x="246046" y="418965"/>
                    <a:pt x="237258" y="427740"/>
                    <a:pt x="246046" y="445288"/>
                  </a:cubicBezTo>
                  <a:cubicBezTo>
                    <a:pt x="246046" y="454062"/>
                    <a:pt x="246046" y="454062"/>
                    <a:pt x="237258" y="454062"/>
                  </a:cubicBezTo>
                  <a:cubicBezTo>
                    <a:pt x="228471" y="462837"/>
                    <a:pt x="210896" y="462837"/>
                    <a:pt x="202109" y="462837"/>
                  </a:cubicBezTo>
                  <a:cubicBezTo>
                    <a:pt x="193322" y="462837"/>
                    <a:pt x="193322" y="462837"/>
                    <a:pt x="193322" y="454062"/>
                  </a:cubicBezTo>
                  <a:cubicBezTo>
                    <a:pt x="193322" y="445288"/>
                    <a:pt x="193322" y="436514"/>
                    <a:pt x="184534" y="427740"/>
                  </a:cubicBezTo>
                  <a:cubicBezTo>
                    <a:pt x="184534" y="418965"/>
                    <a:pt x="193322" y="418965"/>
                    <a:pt x="202109" y="410191"/>
                  </a:cubicBezTo>
                  <a:lnTo>
                    <a:pt x="210896" y="401418"/>
                  </a:lnTo>
                  <a:cubicBezTo>
                    <a:pt x="219683" y="392643"/>
                    <a:pt x="237258" y="392643"/>
                    <a:pt x="246046" y="383869"/>
                  </a:cubicBezTo>
                  <a:cubicBezTo>
                    <a:pt x="246046" y="383869"/>
                    <a:pt x="254833" y="383869"/>
                    <a:pt x="254833" y="375095"/>
                  </a:cubicBezTo>
                  <a:cubicBezTo>
                    <a:pt x="272408" y="366321"/>
                    <a:pt x="298770" y="366321"/>
                    <a:pt x="316344" y="357546"/>
                  </a:cubicBezTo>
                  <a:lnTo>
                    <a:pt x="316344" y="348773"/>
                  </a:lnTo>
                  <a:cubicBezTo>
                    <a:pt x="307557" y="339998"/>
                    <a:pt x="307557" y="331224"/>
                    <a:pt x="316344" y="313676"/>
                  </a:cubicBezTo>
                  <a:cubicBezTo>
                    <a:pt x="307557" y="313676"/>
                    <a:pt x="298770" y="313676"/>
                    <a:pt x="289982" y="304902"/>
                  </a:cubicBezTo>
                  <a:cubicBezTo>
                    <a:pt x="289982" y="296127"/>
                    <a:pt x="298770" y="296127"/>
                    <a:pt x="307557" y="287354"/>
                  </a:cubicBezTo>
                  <a:cubicBezTo>
                    <a:pt x="316344" y="278579"/>
                    <a:pt x="316344" y="269805"/>
                    <a:pt x="307557" y="261031"/>
                  </a:cubicBezTo>
                  <a:lnTo>
                    <a:pt x="307557" y="252257"/>
                  </a:lnTo>
                  <a:cubicBezTo>
                    <a:pt x="307557" y="234709"/>
                    <a:pt x="298770" y="234709"/>
                    <a:pt x="289982" y="243482"/>
                  </a:cubicBezTo>
                  <a:cubicBezTo>
                    <a:pt x="281195" y="243482"/>
                    <a:pt x="272408" y="252257"/>
                    <a:pt x="263620" y="252257"/>
                  </a:cubicBezTo>
                  <a:lnTo>
                    <a:pt x="254833" y="252257"/>
                  </a:lnTo>
                  <a:cubicBezTo>
                    <a:pt x="254833" y="261031"/>
                    <a:pt x="246046" y="261031"/>
                    <a:pt x="237258" y="261031"/>
                  </a:cubicBezTo>
                  <a:lnTo>
                    <a:pt x="228471" y="261031"/>
                  </a:lnTo>
                  <a:cubicBezTo>
                    <a:pt x="219683" y="269805"/>
                    <a:pt x="210896" y="269805"/>
                    <a:pt x="202109" y="278579"/>
                  </a:cubicBezTo>
                  <a:lnTo>
                    <a:pt x="193322" y="278579"/>
                  </a:lnTo>
                  <a:cubicBezTo>
                    <a:pt x="184534" y="278579"/>
                    <a:pt x="184534" y="278579"/>
                    <a:pt x="184534" y="269805"/>
                  </a:cubicBezTo>
                  <a:cubicBezTo>
                    <a:pt x="184534" y="261031"/>
                    <a:pt x="184534" y="243482"/>
                    <a:pt x="184534" y="234709"/>
                  </a:cubicBezTo>
                  <a:cubicBezTo>
                    <a:pt x="184534" y="225934"/>
                    <a:pt x="184534" y="217160"/>
                    <a:pt x="184534" y="208386"/>
                  </a:cubicBezTo>
                  <a:cubicBezTo>
                    <a:pt x="184534" y="199612"/>
                    <a:pt x="184534" y="190838"/>
                    <a:pt x="193322" y="190838"/>
                  </a:cubicBezTo>
                  <a:cubicBezTo>
                    <a:pt x="202109" y="190838"/>
                    <a:pt x="210896" y="190838"/>
                    <a:pt x="219683" y="190838"/>
                  </a:cubicBezTo>
                  <a:cubicBezTo>
                    <a:pt x="237258" y="190838"/>
                    <a:pt x="237258" y="190838"/>
                    <a:pt x="237258" y="173290"/>
                  </a:cubicBezTo>
                  <a:lnTo>
                    <a:pt x="237258" y="164515"/>
                  </a:lnTo>
                  <a:cubicBezTo>
                    <a:pt x="246046" y="164515"/>
                    <a:pt x="246046" y="173290"/>
                    <a:pt x="246046" y="182063"/>
                  </a:cubicBezTo>
                  <a:cubicBezTo>
                    <a:pt x="246046" y="190838"/>
                    <a:pt x="254833" y="199612"/>
                    <a:pt x="263620" y="190838"/>
                  </a:cubicBezTo>
                  <a:cubicBezTo>
                    <a:pt x="272408" y="190838"/>
                    <a:pt x="272408" y="190838"/>
                    <a:pt x="281195" y="182063"/>
                  </a:cubicBezTo>
                  <a:cubicBezTo>
                    <a:pt x="289982" y="173290"/>
                    <a:pt x="307557" y="173290"/>
                    <a:pt x="316344" y="164515"/>
                  </a:cubicBezTo>
                  <a:cubicBezTo>
                    <a:pt x="325132" y="164515"/>
                    <a:pt x="325132" y="155741"/>
                    <a:pt x="325132" y="146967"/>
                  </a:cubicBezTo>
                  <a:cubicBezTo>
                    <a:pt x="325132" y="138193"/>
                    <a:pt x="325132" y="120644"/>
                    <a:pt x="325132" y="111871"/>
                  </a:cubicBezTo>
                  <a:cubicBezTo>
                    <a:pt x="325132" y="85548"/>
                    <a:pt x="325132" y="59226"/>
                    <a:pt x="325132" y="24129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00A77ACE-76DF-354F-B0A7-196DB3135A3B}"/>
                </a:ext>
              </a:extLst>
            </p:cNvPr>
            <p:cNvSpPr/>
            <p:nvPr/>
          </p:nvSpPr>
          <p:spPr>
            <a:xfrm>
              <a:off x="3381755" y="1721681"/>
              <a:ext cx="350258" cy="649578"/>
            </a:xfrm>
            <a:custGeom>
              <a:avLst/>
              <a:gdLst>
                <a:gd name="connsiteX0" fmla="*/ 360281 w 350257"/>
                <a:gd name="connsiteY0" fmla="*/ 99957 h 649578"/>
                <a:gd name="connsiteX1" fmla="*/ 351494 w 350257"/>
                <a:gd name="connsiteY1" fmla="*/ 56087 h 649578"/>
                <a:gd name="connsiteX2" fmla="*/ 351494 w 350257"/>
                <a:gd name="connsiteY2" fmla="*/ 20990 h 649578"/>
                <a:gd name="connsiteX3" fmla="*/ 325132 w 350257"/>
                <a:gd name="connsiteY3" fmla="*/ 3442 h 649578"/>
                <a:gd name="connsiteX4" fmla="*/ 298770 w 350257"/>
                <a:gd name="connsiteY4" fmla="*/ 12216 h 649578"/>
                <a:gd name="connsiteX5" fmla="*/ 289982 w 350257"/>
                <a:gd name="connsiteY5" fmla="*/ 12216 h 649578"/>
                <a:gd name="connsiteX6" fmla="*/ 254833 w 350257"/>
                <a:gd name="connsiteY6" fmla="*/ 29765 h 649578"/>
                <a:gd name="connsiteX7" fmla="*/ 246046 w 350257"/>
                <a:gd name="connsiteY7" fmla="*/ 38538 h 649578"/>
                <a:gd name="connsiteX8" fmla="*/ 210896 w 350257"/>
                <a:gd name="connsiteY8" fmla="*/ 56087 h 649578"/>
                <a:gd name="connsiteX9" fmla="*/ 158172 w 350257"/>
                <a:gd name="connsiteY9" fmla="*/ 73635 h 649578"/>
                <a:gd name="connsiteX10" fmla="*/ 114235 w 350257"/>
                <a:gd name="connsiteY10" fmla="*/ 82409 h 649578"/>
                <a:gd name="connsiteX11" fmla="*/ 96661 w 350257"/>
                <a:gd name="connsiteY11" fmla="*/ 64860 h 649578"/>
                <a:gd name="connsiteX12" fmla="*/ 87873 w 350257"/>
                <a:gd name="connsiteY12" fmla="*/ 73635 h 649578"/>
                <a:gd name="connsiteX13" fmla="*/ 79086 w 350257"/>
                <a:gd name="connsiteY13" fmla="*/ 91184 h 649578"/>
                <a:gd name="connsiteX14" fmla="*/ 79086 w 350257"/>
                <a:gd name="connsiteY14" fmla="*/ 99957 h 649578"/>
                <a:gd name="connsiteX15" fmla="*/ 87873 w 350257"/>
                <a:gd name="connsiteY15" fmla="*/ 108732 h 649578"/>
                <a:gd name="connsiteX16" fmla="*/ 79086 w 350257"/>
                <a:gd name="connsiteY16" fmla="*/ 117506 h 649578"/>
                <a:gd name="connsiteX17" fmla="*/ 70299 w 350257"/>
                <a:gd name="connsiteY17" fmla="*/ 187699 h 649578"/>
                <a:gd name="connsiteX18" fmla="*/ 70299 w 350257"/>
                <a:gd name="connsiteY18" fmla="*/ 205248 h 649578"/>
                <a:gd name="connsiteX19" fmla="*/ 61512 w 350257"/>
                <a:gd name="connsiteY19" fmla="*/ 231570 h 649578"/>
                <a:gd name="connsiteX20" fmla="*/ 52724 w 350257"/>
                <a:gd name="connsiteY20" fmla="*/ 266667 h 649578"/>
                <a:gd name="connsiteX21" fmla="*/ 52724 w 350257"/>
                <a:gd name="connsiteY21" fmla="*/ 275440 h 649578"/>
                <a:gd name="connsiteX22" fmla="*/ 43937 w 350257"/>
                <a:gd name="connsiteY22" fmla="*/ 336860 h 649578"/>
                <a:gd name="connsiteX23" fmla="*/ 43937 w 350257"/>
                <a:gd name="connsiteY23" fmla="*/ 345634 h 649578"/>
                <a:gd name="connsiteX24" fmla="*/ 43937 w 350257"/>
                <a:gd name="connsiteY24" fmla="*/ 363182 h 649578"/>
                <a:gd name="connsiteX25" fmla="*/ 35149 w 350257"/>
                <a:gd name="connsiteY25" fmla="*/ 389504 h 649578"/>
                <a:gd name="connsiteX26" fmla="*/ 35149 w 350257"/>
                <a:gd name="connsiteY26" fmla="*/ 398279 h 649578"/>
                <a:gd name="connsiteX27" fmla="*/ 26362 w 350257"/>
                <a:gd name="connsiteY27" fmla="*/ 424601 h 649578"/>
                <a:gd name="connsiteX28" fmla="*/ 17575 w 350257"/>
                <a:gd name="connsiteY28" fmla="*/ 477246 h 649578"/>
                <a:gd name="connsiteX29" fmla="*/ 8787 w 350257"/>
                <a:gd name="connsiteY29" fmla="*/ 547439 h 649578"/>
                <a:gd name="connsiteX30" fmla="*/ 8787 w 350257"/>
                <a:gd name="connsiteY30" fmla="*/ 573762 h 649578"/>
                <a:gd name="connsiteX31" fmla="*/ 8787 w 350257"/>
                <a:gd name="connsiteY31" fmla="*/ 591307 h 649578"/>
                <a:gd name="connsiteX32" fmla="*/ 0 w 350257"/>
                <a:gd name="connsiteY32" fmla="*/ 608856 h 649578"/>
                <a:gd name="connsiteX33" fmla="*/ 17575 w 350257"/>
                <a:gd name="connsiteY33" fmla="*/ 643953 h 649578"/>
                <a:gd name="connsiteX34" fmla="*/ 35149 w 350257"/>
                <a:gd name="connsiteY34" fmla="*/ 652728 h 649578"/>
                <a:gd name="connsiteX35" fmla="*/ 43937 w 350257"/>
                <a:gd name="connsiteY35" fmla="*/ 652728 h 649578"/>
                <a:gd name="connsiteX36" fmla="*/ 149385 w 350257"/>
                <a:gd name="connsiteY36" fmla="*/ 643953 h 649578"/>
                <a:gd name="connsiteX37" fmla="*/ 202109 w 350257"/>
                <a:gd name="connsiteY37" fmla="*/ 635179 h 649578"/>
                <a:gd name="connsiteX38" fmla="*/ 210896 w 350257"/>
                <a:gd name="connsiteY38" fmla="*/ 635179 h 649578"/>
                <a:gd name="connsiteX39" fmla="*/ 237258 w 350257"/>
                <a:gd name="connsiteY39" fmla="*/ 626405 h 649578"/>
                <a:gd name="connsiteX40" fmla="*/ 254833 w 350257"/>
                <a:gd name="connsiteY40" fmla="*/ 626405 h 649578"/>
                <a:gd name="connsiteX41" fmla="*/ 307557 w 350257"/>
                <a:gd name="connsiteY41" fmla="*/ 617630 h 649578"/>
                <a:gd name="connsiteX42" fmla="*/ 325132 w 350257"/>
                <a:gd name="connsiteY42" fmla="*/ 608856 h 649578"/>
                <a:gd name="connsiteX43" fmla="*/ 325132 w 350257"/>
                <a:gd name="connsiteY43" fmla="*/ 600081 h 649578"/>
                <a:gd name="connsiteX44" fmla="*/ 325132 w 350257"/>
                <a:gd name="connsiteY44" fmla="*/ 564987 h 649578"/>
                <a:gd name="connsiteX45" fmla="*/ 325132 w 350257"/>
                <a:gd name="connsiteY45" fmla="*/ 547439 h 649578"/>
                <a:gd name="connsiteX46" fmla="*/ 316345 w 350257"/>
                <a:gd name="connsiteY46" fmla="*/ 529891 h 649578"/>
                <a:gd name="connsiteX47" fmla="*/ 316345 w 350257"/>
                <a:gd name="connsiteY47" fmla="*/ 468471 h 649578"/>
                <a:gd name="connsiteX48" fmla="*/ 298770 w 350257"/>
                <a:gd name="connsiteY48" fmla="*/ 459698 h 649578"/>
                <a:gd name="connsiteX49" fmla="*/ 281195 w 350257"/>
                <a:gd name="connsiteY49" fmla="*/ 468471 h 649578"/>
                <a:gd name="connsiteX50" fmla="*/ 272408 w 350257"/>
                <a:gd name="connsiteY50" fmla="*/ 468471 h 649578"/>
                <a:gd name="connsiteX51" fmla="*/ 246046 w 350257"/>
                <a:gd name="connsiteY51" fmla="*/ 468471 h 649578"/>
                <a:gd name="connsiteX52" fmla="*/ 237258 w 350257"/>
                <a:gd name="connsiteY52" fmla="*/ 477246 h 649578"/>
                <a:gd name="connsiteX53" fmla="*/ 228471 w 350257"/>
                <a:gd name="connsiteY53" fmla="*/ 512343 h 649578"/>
                <a:gd name="connsiteX54" fmla="*/ 202109 w 350257"/>
                <a:gd name="connsiteY54" fmla="*/ 538665 h 649578"/>
                <a:gd name="connsiteX55" fmla="*/ 184534 w 350257"/>
                <a:gd name="connsiteY55" fmla="*/ 547439 h 649578"/>
                <a:gd name="connsiteX56" fmla="*/ 166960 w 350257"/>
                <a:gd name="connsiteY56" fmla="*/ 556213 h 649578"/>
                <a:gd name="connsiteX57" fmla="*/ 158172 w 350257"/>
                <a:gd name="connsiteY57" fmla="*/ 538665 h 649578"/>
                <a:gd name="connsiteX58" fmla="*/ 158172 w 350257"/>
                <a:gd name="connsiteY58" fmla="*/ 529891 h 649578"/>
                <a:gd name="connsiteX59" fmla="*/ 175747 w 350257"/>
                <a:gd name="connsiteY59" fmla="*/ 459698 h 649578"/>
                <a:gd name="connsiteX60" fmla="*/ 175747 w 350257"/>
                <a:gd name="connsiteY60" fmla="*/ 450923 h 649578"/>
                <a:gd name="connsiteX61" fmla="*/ 184534 w 350257"/>
                <a:gd name="connsiteY61" fmla="*/ 450923 h 649578"/>
                <a:gd name="connsiteX62" fmla="*/ 210896 w 350257"/>
                <a:gd name="connsiteY62" fmla="*/ 450923 h 649578"/>
                <a:gd name="connsiteX63" fmla="*/ 219683 w 350257"/>
                <a:gd name="connsiteY63" fmla="*/ 442149 h 649578"/>
                <a:gd name="connsiteX64" fmla="*/ 254833 w 350257"/>
                <a:gd name="connsiteY64" fmla="*/ 433376 h 649578"/>
                <a:gd name="connsiteX65" fmla="*/ 272408 w 350257"/>
                <a:gd name="connsiteY65" fmla="*/ 407053 h 649578"/>
                <a:gd name="connsiteX66" fmla="*/ 298770 w 350257"/>
                <a:gd name="connsiteY66" fmla="*/ 398279 h 649578"/>
                <a:gd name="connsiteX67" fmla="*/ 325132 w 350257"/>
                <a:gd name="connsiteY67" fmla="*/ 389504 h 649578"/>
                <a:gd name="connsiteX68" fmla="*/ 342707 w 350257"/>
                <a:gd name="connsiteY68" fmla="*/ 380731 h 649578"/>
                <a:gd name="connsiteX69" fmla="*/ 342707 w 350257"/>
                <a:gd name="connsiteY69" fmla="*/ 371956 h 649578"/>
                <a:gd name="connsiteX70" fmla="*/ 333919 w 350257"/>
                <a:gd name="connsiteY70" fmla="*/ 363182 h 649578"/>
                <a:gd name="connsiteX71" fmla="*/ 342707 w 350257"/>
                <a:gd name="connsiteY71" fmla="*/ 328085 h 649578"/>
                <a:gd name="connsiteX72" fmla="*/ 342707 w 350257"/>
                <a:gd name="connsiteY72" fmla="*/ 275440 h 649578"/>
                <a:gd name="connsiteX73" fmla="*/ 342707 w 350257"/>
                <a:gd name="connsiteY73" fmla="*/ 257892 h 649578"/>
                <a:gd name="connsiteX74" fmla="*/ 325132 w 350257"/>
                <a:gd name="connsiteY74" fmla="*/ 231570 h 649578"/>
                <a:gd name="connsiteX75" fmla="*/ 263620 w 350257"/>
                <a:gd name="connsiteY75" fmla="*/ 275440 h 649578"/>
                <a:gd name="connsiteX76" fmla="*/ 202109 w 350257"/>
                <a:gd name="connsiteY76" fmla="*/ 319312 h 649578"/>
                <a:gd name="connsiteX77" fmla="*/ 202109 w 350257"/>
                <a:gd name="connsiteY77" fmla="*/ 292989 h 649578"/>
                <a:gd name="connsiteX78" fmla="*/ 210896 w 350257"/>
                <a:gd name="connsiteY78" fmla="*/ 266667 h 649578"/>
                <a:gd name="connsiteX79" fmla="*/ 219683 w 350257"/>
                <a:gd name="connsiteY79" fmla="*/ 222796 h 649578"/>
                <a:gd name="connsiteX80" fmla="*/ 246046 w 350257"/>
                <a:gd name="connsiteY80" fmla="*/ 196473 h 649578"/>
                <a:gd name="connsiteX81" fmla="*/ 281195 w 350257"/>
                <a:gd name="connsiteY81" fmla="*/ 178924 h 649578"/>
                <a:gd name="connsiteX82" fmla="*/ 307557 w 350257"/>
                <a:gd name="connsiteY82" fmla="*/ 161376 h 649578"/>
                <a:gd name="connsiteX83" fmla="*/ 351494 w 350257"/>
                <a:gd name="connsiteY83" fmla="*/ 152602 h 649578"/>
                <a:gd name="connsiteX84" fmla="*/ 360281 w 350257"/>
                <a:gd name="connsiteY84" fmla="*/ 143829 h 649578"/>
                <a:gd name="connsiteX85" fmla="*/ 360281 w 350257"/>
                <a:gd name="connsiteY85" fmla="*/ 99957 h 64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50257" h="649578">
                  <a:moveTo>
                    <a:pt x="360281" y="99957"/>
                  </a:moveTo>
                  <a:cubicBezTo>
                    <a:pt x="351494" y="82409"/>
                    <a:pt x="351494" y="64860"/>
                    <a:pt x="351494" y="56087"/>
                  </a:cubicBezTo>
                  <a:cubicBezTo>
                    <a:pt x="351494" y="47313"/>
                    <a:pt x="351494" y="38538"/>
                    <a:pt x="351494" y="20990"/>
                  </a:cubicBezTo>
                  <a:cubicBezTo>
                    <a:pt x="351494" y="3442"/>
                    <a:pt x="342707" y="-5332"/>
                    <a:pt x="325132" y="3442"/>
                  </a:cubicBezTo>
                  <a:cubicBezTo>
                    <a:pt x="316345" y="3442"/>
                    <a:pt x="307557" y="12216"/>
                    <a:pt x="298770" y="12216"/>
                  </a:cubicBezTo>
                  <a:cubicBezTo>
                    <a:pt x="298770" y="12216"/>
                    <a:pt x="298770" y="12216"/>
                    <a:pt x="289982" y="12216"/>
                  </a:cubicBezTo>
                  <a:cubicBezTo>
                    <a:pt x="272408" y="12216"/>
                    <a:pt x="263620" y="20990"/>
                    <a:pt x="254833" y="29765"/>
                  </a:cubicBezTo>
                  <a:cubicBezTo>
                    <a:pt x="254833" y="29765"/>
                    <a:pt x="246046" y="29765"/>
                    <a:pt x="246046" y="38538"/>
                  </a:cubicBezTo>
                  <a:cubicBezTo>
                    <a:pt x="237258" y="47313"/>
                    <a:pt x="219683" y="47313"/>
                    <a:pt x="210896" y="56087"/>
                  </a:cubicBezTo>
                  <a:cubicBezTo>
                    <a:pt x="193322" y="64860"/>
                    <a:pt x="175747" y="64860"/>
                    <a:pt x="158172" y="73635"/>
                  </a:cubicBezTo>
                  <a:cubicBezTo>
                    <a:pt x="131810" y="82409"/>
                    <a:pt x="123023" y="82409"/>
                    <a:pt x="114235" y="82409"/>
                  </a:cubicBezTo>
                  <a:lnTo>
                    <a:pt x="96661" y="64860"/>
                  </a:lnTo>
                  <a:lnTo>
                    <a:pt x="87873" y="73635"/>
                  </a:lnTo>
                  <a:cubicBezTo>
                    <a:pt x="87873" y="82409"/>
                    <a:pt x="87873" y="82409"/>
                    <a:pt x="79086" y="91184"/>
                  </a:cubicBezTo>
                  <a:lnTo>
                    <a:pt x="79086" y="99957"/>
                  </a:lnTo>
                  <a:cubicBezTo>
                    <a:pt x="87873" y="99957"/>
                    <a:pt x="87873" y="108732"/>
                    <a:pt x="87873" y="108732"/>
                  </a:cubicBezTo>
                  <a:lnTo>
                    <a:pt x="79086" y="117506"/>
                  </a:lnTo>
                  <a:cubicBezTo>
                    <a:pt x="79086" y="143829"/>
                    <a:pt x="61512" y="161376"/>
                    <a:pt x="70299" y="187699"/>
                  </a:cubicBezTo>
                  <a:cubicBezTo>
                    <a:pt x="70299" y="187699"/>
                    <a:pt x="70299" y="196473"/>
                    <a:pt x="70299" y="205248"/>
                  </a:cubicBezTo>
                  <a:cubicBezTo>
                    <a:pt x="61512" y="214021"/>
                    <a:pt x="61512" y="222796"/>
                    <a:pt x="61512" y="231570"/>
                  </a:cubicBezTo>
                  <a:cubicBezTo>
                    <a:pt x="61512" y="240344"/>
                    <a:pt x="61512" y="249118"/>
                    <a:pt x="52724" y="266667"/>
                  </a:cubicBezTo>
                  <a:cubicBezTo>
                    <a:pt x="52724" y="266667"/>
                    <a:pt x="52724" y="266666"/>
                    <a:pt x="52724" y="275440"/>
                  </a:cubicBezTo>
                  <a:cubicBezTo>
                    <a:pt x="52724" y="292989"/>
                    <a:pt x="52724" y="319312"/>
                    <a:pt x="43937" y="336860"/>
                  </a:cubicBezTo>
                  <a:lnTo>
                    <a:pt x="43937" y="345634"/>
                  </a:lnTo>
                  <a:cubicBezTo>
                    <a:pt x="43937" y="354407"/>
                    <a:pt x="43937" y="363182"/>
                    <a:pt x="43937" y="363182"/>
                  </a:cubicBezTo>
                  <a:cubicBezTo>
                    <a:pt x="43937" y="371956"/>
                    <a:pt x="43937" y="380730"/>
                    <a:pt x="35149" y="389504"/>
                  </a:cubicBezTo>
                  <a:lnTo>
                    <a:pt x="35149" y="398279"/>
                  </a:lnTo>
                  <a:cubicBezTo>
                    <a:pt x="35149" y="407053"/>
                    <a:pt x="35149" y="415827"/>
                    <a:pt x="26362" y="424601"/>
                  </a:cubicBezTo>
                  <a:cubicBezTo>
                    <a:pt x="26362" y="442149"/>
                    <a:pt x="17575" y="459698"/>
                    <a:pt x="17575" y="477246"/>
                  </a:cubicBezTo>
                  <a:cubicBezTo>
                    <a:pt x="17575" y="503568"/>
                    <a:pt x="17575" y="521117"/>
                    <a:pt x="8787" y="547439"/>
                  </a:cubicBezTo>
                  <a:cubicBezTo>
                    <a:pt x="8787" y="556213"/>
                    <a:pt x="8787" y="564987"/>
                    <a:pt x="8787" y="573762"/>
                  </a:cubicBezTo>
                  <a:cubicBezTo>
                    <a:pt x="8787" y="582536"/>
                    <a:pt x="8787" y="582536"/>
                    <a:pt x="8787" y="591307"/>
                  </a:cubicBezTo>
                  <a:cubicBezTo>
                    <a:pt x="0" y="600081"/>
                    <a:pt x="0" y="608856"/>
                    <a:pt x="0" y="608856"/>
                  </a:cubicBezTo>
                  <a:cubicBezTo>
                    <a:pt x="0" y="617630"/>
                    <a:pt x="8787" y="635179"/>
                    <a:pt x="17575" y="643953"/>
                  </a:cubicBezTo>
                  <a:cubicBezTo>
                    <a:pt x="17575" y="652728"/>
                    <a:pt x="26362" y="652728"/>
                    <a:pt x="35149" y="652728"/>
                  </a:cubicBezTo>
                  <a:lnTo>
                    <a:pt x="43937" y="652728"/>
                  </a:lnTo>
                  <a:cubicBezTo>
                    <a:pt x="79086" y="643953"/>
                    <a:pt x="114235" y="643953"/>
                    <a:pt x="149385" y="643953"/>
                  </a:cubicBezTo>
                  <a:cubicBezTo>
                    <a:pt x="166960" y="643953"/>
                    <a:pt x="184534" y="635179"/>
                    <a:pt x="202109" y="635179"/>
                  </a:cubicBezTo>
                  <a:lnTo>
                    <a:pt x="210896" y="635179"/>
                  </a:lnTo>
                  <a:cubicBezTo>
                    <a:pt x="219683" y="635179"/>
                    <a:pt x="228471" y="635179"/>
                    <a:pt x="237258" y="626405"/>
                  </a:cubicBezTo>
                  <a:lnTo>
                    <a:pt x="254833" y="626405"/>
                  </a:lnTo>
                  <a:cubicBezTo>
                    <a:pt x="272408" y="617630"/>
                    <a:pt x="289982" y="617630"/>
                    <a:pt x="307557" y="617630"/>
                  </a:cubicBezTo>
                  <a:cubicBezTo>
                    <a:pt x="316345" y="617630"/>
                    <a:pt x="325132" y="617630"/>
                    <a:pt x="325132" y="608856"/>
                  </a:cubicBezTo>
                  <a:cubicBezTo>
                    <a:pt x="325132" y="600081"/>
                    <a:pt x="325132" y="600081"/>
                    <a:pt x="325132" y="600081"/>
                  </a:cubicBezTo>
                  <a:cubicBezTo>
                    <a:pt x="325132" y="591307"/>
                    <a:pt x="316345" y="573762"/>
                    <a:pt x="325132" y="564987"/>
                  </a:cubicBezTo>
                  <a:lnTo>
                    <a:pt x="325132" y="547439"/>
                  </a:lnTo>
                  <a:cubicBezTo>
                    <a:pt x="316345" y="538665"/>
                    <a:pt x="316345" y="529891"/>
                    <a:pt x="316345" y="529891"/>
                  </a:cubicBezTo>
                  <a:cubicBezTo>
                    <a:pt x="316345" y="512343"/>
                    <a:pt x="316345" y="494795"/>
                    <a:pt x="316345" y="468471"/>
                  </a:cubicBezTo>
                  <a:cubicBezTo>
                    <a:pt x="316345" y="459698"/>
                    <a:pt x="316345" y="450923"/>
                    <a:pt x="298770" y="459698"/>
                  </a:cubicBezTo>
                  <a:cubicBezTo>
                    <a:pt x="289982" y="459698"/>
                    <a:pt x="281195" y="459698"/>
                    <a:pt x="281195" y="468471"/>
                  </a:cubicBezTo>
                  <a:lnTo>
                    <a:pt x="272408" y="468471"/>
                  </a:lnTo>
                  <a:cubicBezTo>
                    <a:pt x="263620" y="468471"/>
                    <a:pt x="254833" y="477246"/>
                    <a:pt x="246046" y="468471"/>
                  </a:cubicBezTo>
                  <a:cubicBezTo>
                    <a:pt x="237258" y="468471"/>
                    <a:pt x="237258" y="468471"/>
                    <a:pt x="237258" y="477246"/>
                  </a:cubicBezTo>
                  <a:cubicBezTo>
                    <a:pt x="237258" y="486020"/>
                    <a:pt x="228471" y="494795"/>
                    <a:pt x="228471" y="512343"/>
                  </a:cubicBezTo>
                  <a:cubicBezTo>
                    <a:pt x="219683" y="529891"/>
                    <a:pt x="219683" y="538665"/>
                    <a:pt x="202109" y="538665"/>
                  </a:cubicBezTo>
                  <a:cubicBezTo>
                    <a:pt x="193322" y="538665"/>
                    <a:pt x="193322" y="538665"/>
                    <a:pt x="184534" y="547439"/>
                  </a:cubicBezTo>
                  <a:cubicBezTo>
                    <a:pt x="175747" y="547439"/>
                    <a:pt x="175747" y="556213"/>
                    <a:pt x="166960" y="556213"/>
                  </a:cubicBezTo>
                  <a:cubicBezTo>
                    <a:pt x="158172" y="547439"/>
                    <a:pt x="158172" y="547439"/>
                    <a:pt x="158172" y="538665"/>
                  </a:cubicBezTo>
                  <a:cubicBezTo>
                    <a:pt x="158172" y="538665"/>
                    <a:pt x="158172" y="538665"/>
                    <a:pt x="158172" y="529891"/>
                  </a:cubicBezTo>
                  <a:cubicBezTo>
                    <a:pt x="166960" y="503568"/>
                    <a:pt x="175747" y="486020"/>
                    <a:pt x="175747" y="459698"/>
                  </a:cubicBezTo>
                  <a:lnTo>
                    <a:pt x="175747" y="450923"/>
                  </a:lnTo>
                  <a:lnTo>
                    <a:pt x="184534" y="450923"/>
                  </a:lnTo>
                  <a:cubicBezTo>
                    <a:pt x="193322" y="459698"/>
                    <a:pt x="202109" y="459698"/>
                    <a:pt x="210896" y="450923"/>
                  </a:cubicBezTo>
                  <a:cubicBezTo>
                    <a:pt x="210896" y="450923"/>
                    <a:pt x="210896" y="450923"/>
                    <a:pt x="219683" y="442149"/>
                  </a:cubicBezTo>
                  <a:cubicBezTo>
                    <a:pt x="228471" y="433376"/>
                    <a:pt x="237258" y="424601"/>
                    <a:pt x="254833" y="433376"/>
                  </a:cubicBezTo>
                  <a:cubicBezTo>
                    <a:pt x="272408" y="433376"/>
                    <a:pt x="263620" y="415827"/>
                    <a:pt x="272408" y="407053"/>
                  </a:cubicBezTo>
                  <a:cubicBezTo>
                    <a:pt x="289982" y="415827"/>
                    <a:pt x="289982" y="415827"/>
                    <a:pt x="298770" y="398279"/>
                  </a:cubicBezTo>
                  <a:cubicBezTo>
                    <a:pt x="307557" y="389504"/>
                    <a:pt x="307557" y="389504"/>
                    <a:pt x="325132" y="389504"/>
                  </a:cubicBezTo>
                  <a:cubicBezTo>
                    <a:pt x="333919" y="389504"/>
                    <a:pt x="333919" y="380731"/>
                    <a:pt x="342707" y="380731"/>
                  </a:cubicBezTo>
                  <a:cubicBezTo>
                    <a:pt x="351494" y="380731"/>
                    <a:pt x="351494" y="371956"/>
                    <a:pt x="342707" y="371956"/>
                  </a:cubicBezTo>
                  <a:lnTo>
                    <a:pt x="333919" y="363182"/>
                  </a:lnTo>
                  <a:cubicBezTo>
                    <a:pt x="333919" y="354407"/>
                    <a:pt x="333919" y="345634"/>
                    <a:pt x="342707" y="328085"/>
                  </a:cubicBezTo>
                  <a:cubicBezTo>
                    <a:pt x="342707" y="310537"/>
                    <a:pt x="351494" y="292989"/>
                    <a:pt x="342707" y="275440"/>
                  </a:cubicBezTo>
                  <a:cubicBezTo>
                    <a:pt x="342707" y="266666"/>
                    <a:pt x="342707" y="266666"/>
                    <a:pt x="342707" y="257892"/>
                  </a:cubicBezTo>
                  <a:cubicBezTo>
                    <a:pt x="342707" y="240344"/>
                    <a:pt x="333919" y="240344"/>
                    <a:pt x="325132" y="231570"/>
                  </a:cubicBezTo>
                  <a:cubicBezTo>
                    <a:pt x="307557" y="249118"/>
                    <a:pt x="281195" y="257892"/>
                    <a:pt x="263620" y="275440"/>
                  </a:cubicBezTo>
                  <a:cubicBezTo>
                    <a:pt x="246046" y="292989"/>
                    <a:pt x="219683" y="301763"/>
                    <a:pt x="202109" y="319312"/>
                  </a:cubicBezTo>
                  <a:cubicBezTo>
                    <a:pt x="202109" y="310537"/>
                    <a:pt x="193322" y="301763"/>
                    <a:pt x="202109" y="292989"/>
                  </a:cubicBezTo>
                  <a:cubicBezTo>
                    <a:pt x="210896" y="284215"/>
                    <a:pt x="210896" y="275440"/>
                    <a:pt x="210896" y="266667"/>
                  </a:cubicBezTo>
                  <a:cubicBezTo>
                    <a:pt x="210896" y="249118"/>
                    <a:pt x="210896" y="240344"/>
                    <a:pt x="219683" y="222796"/>
                  </a:cubicBezTo>
                  <a:cubicBezTo>
                    <a:pt x="228471" y="205248"/>
                    <a:pt x="237258" y="196473"/>
                    <a:pt x="246046" y="196473"/>
                  </a:cubicBezTo>
                  <a:cubicBezTo>
                    <a:pt x="254833" y="178925"/>
                    <a:pt x="263620" y="178924"/>
                    <a:pt x="281195" y="178924"/>
                  </a:cubicBezTo>
                  <a:cubicBezTo>
                    <a:pt x="281195" y="170151"/>
                    <a:pt x="289982" y="170151"/>
                    <a:pt x="307557" y="161376"/>
                  </a:cubicBezTo>
                  <a:cubicBezTo>
                    <a:pt x="325132" y="161376"/>
                    <a:pt x="333919" y="152602"/>
                    <a:pt x="351494" y="152602"/>
                  </a:cubicBezTo>
                  <a:cubicBezTo>
                    <a:pt x="360281" y="152602"/>
                    <a:pt x="360281" y="143829"/>
                    <a:pt x="360281" y="143829"/>
                  </a:cubicBezTo>
                  <a:cubicBezTo>
                    <a:pt x="360281" y="126280"/>
                    <a:pt x="360281" y="117506"/>
                    <a:pt x="360281" y="99957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BBF25CD-2D46-6644-876B-8B09E8BD06A1}"/>
                </a:ext>
              </a:extLst>
            </p:cNvPr>
            <p:cNvSpPr/>
            <p:nvPr/>
          </p:nvSpPr>
          <p:spPr>
            <a:xfrm>
              <a:off x="4146264" y="1619880"/>
              <a:ext cx="545990" cy="752686"/>
            </a:xfrm>
            <a:custGeom>
              <a:avLst/>
              <a:gdLst>
                <a:gd name="connsiteX0" fmla="*/ 544815 w 545989"/>
                <a:gd name="connsiteY0" fmla="*/ 710708 h 752686"/>
                <a:gd name="connsiteX1" fmla="*/ 536028 w 545989"/>
                <a:gd name="connsiteY1" fmla="*/ 684383 h 752686"/>
                <a:gd name="connsiteX2" fmla="*/ 536028 w 545989"/>
                <a:gd name="connsiteY2" fmla="*/ 640513 h 752686"/>
                <a:gd name="connsiteX3" fmla="*/ 536028 w 545989"/>
                <a:gd name="connsiteY3" fmla="*/ 622964 h 752686"/>
                <a:gd name="connsiteX4" fmla="*/ 536028 w 545989"/>
                <a:gd name="connsiteY4" fmla="*/ 605416 h 752686"/>
                <a:gd name="connsiteX5" fmla="*/ 536028 w 545989"/>
                <a:gd name="connsiteY5" fmla="*/ 561545 h 752686"/>
                <a:gd name="connsiteX6" fmla="*/ 536028 w 545989"/>
                <a:gd name="connsiteY6" fmla="*/ 543997 h 752686"/>
                <a:gd name="connsiteX7" fmla="*/ 518453 w 545989"/>
                <a:gd name="connsiteY7" fmla="*/ 482578 h 752686"/>
                <a:gd name="connsiteX8" fmla="*/ 509666 w 545989"/>
                <a:gd name="connsiteY8" fmla="*/ 438707 h 752686"/>
                <a:gd name="connsiteX9" fmla="*/ 509666 w 545989"/>
                <a:gd name="connsiteY9" fmla="*/ 429933 h 752686"/>
                <a:gd name="connsiteX10" fmla="*/ 509666 w 545989"/>
                <a:gd name="connsiteY10" fmla="*/ 403611 h 752686"/>
                <a:gd name="connsiteX11" fmla="*/ 500879 w 545989"/>
                <a:gd name="connsiteY11" fmla="*/ 307095 h 752686"/>
                <a:gd name="connsiteX12" fmla="*/ 492091 w 545989"/>
                <a:gd name="connsiteY12" fmla="*/ 228128 h 752686"/>
                <a:gd name="connsiteX13" fmla="*/ 483304 w 545989"/>
                <a:gd name="connsiteY13" fmla="*/ 193031 h 752686"/>
                <a:gd name="connsiteX14" fmla="*/ 474517 w 545989"/>
                <a:gd name="connsiteY14" fmla="*/ 175483 h 752686"/>
                <a:gd name="connsiteX15" fmla="*/ 465729 w 545989"/>
                <a:gd name="connsiteY15" fmla="*/ 114064 h 752686"/>
                <a:gd name="connsiteX16" fmla="*/ 465729 w 545989"/>
                <a:gd name="connsiteY16" fmla="*/ 78967 h 752686"/>
                <a:gd name="connsiteX17" fmla="*/ 456942 w 545989"/>
                <a:gd name="connsiteY17" fmla="*/ 35097 h 752686"/>
                <a:gd name="connsiteX18" fmla="*/ 439367 w 545989"/>
                <a:gd name="connsiteY18" fmla="*/ 26322 h 752686"/>
                <a:gd name="connsiteX19" fmla="*/ 395430 w 545989"/>
                <a:gd name="connsiteY19" fmla="*/ 35097 h 752686"/>
                <a:gd name="connsiteX20" fmla="*/ 395430 w 545989"/>
                <a:gd name="connsiteY20" fmla="*/ 61419 h 752686"/>
                <a:gd name="connsiteX21" fmla="*/ 377856 w 545989"/>
                <a:gd name="connsiteY21" fmla="*/ 52645 h 752686"/>
                <a:gd name="connsiteX22" fmla="*/ 360281 w 545989"/>
                <a:gd name="connsiteY22" fmla="*/ 43870 h 752686"/>
                <a:gd name="connsiteX23" fmla="*/ 333919 w 545989"/>
                <a:gd name="connsiteY23" fmla="*/ 43870 h 752686"/>
                <a:gd name="connsiteX24" fmla="*/ 325132 w 545989"/>
                <a:gd name="connsiteY24" fmla="*/ 61419 h 752686"/>
                <a:gd name="connsiteX25" fmla="*/ 325132 w 545989"/>
                <a:gd name="connsiteY25" fmla="*/ 87742 h 752686"/>
                <a:gd name="connsiteX26" fmla="*/ 325132 w 545989"/>
                <a:gd name="connsiteY26" fmla="*/ 271998 h 752686"/>
                <a:gd name="connsiteX27" fmla="*/ 325132 w 545989"/>
                <a:gd name="connsiteY27" fmla="*/ 280773 h 752686"/>
                <a:gd name="connsiteX28" fmla="*/ 325132 w 545989"/>
                <a:gd name="connsiteY28" fmla="*/ 307095 h 752686"/>
                <a:gd name="connsiteX29" fmla="*/ 325132 w 545989"/>
                <a:gd name="connsiteY29" fmla="*/ 377289 h 752686"/>
                <a:gd name="connsiteX30" fmla="*/ 325132 w 545989"/>
                <a:gd name="connsiteY30" fmla="*/ 386062 h 752686"/>
                <a:gd name="connsiteX31" fmla="*/ 316344 w 545989"/>
                <a:gd name="connsiteY31" fmla="*/ 386062 h 752686"/>
                <a:gd name="connsiteX32" fmla="*/ 316344 w 545989"/>
                <a:gd name="connsiteY32" fmla="*/ 377289 h 752686"/>
                <a:gd name="connsiteX33" fmla="*/ 281195 w 545989"/>
                <a:gd name="connsiteY33" fmla="*/ 342192 h 752686"/>
                <a:gd name="connsiteX34" fmla="*/ 272408 w 545989"/>
                <a:gd name="connsiteY34" fmla="*/ 333417 h 752686"/>
                <a:gd name="connsiteX35" fmla="*/ 254833 w 545989"/>
                <a:gd name="connsiteY35" fmla="*/ 307095 h 752686"/>
                <a:gd name="connsiteX36" fmla="*/ 246046 w 545989"/>
                <a:gd name="connsiteY36" fmla="*/ 315869 h 752686"/>
                <a:gd name="connsiteX37" fmla="*/ 237258 w 545989"/>
                <a:gd name="connsiteY37" fmla="*/ 307095 h 752686"/>
                <a:gd name="connsiteX38" fmla="*/ 219683 w 545989"/>
                <a:gd name="connsiteY38" fmla="*/ 289547 h 752686"/>
                <a:gd name="connsiteX39" fmla="*/ 210896 w 545989"/>
                <a:gd name="connsiteY39" fmla="*/ 263225 h 752686"/>
                <a:gd name="connsiteX40" fmla="*/ 202109 w 545989"/>
                <a:gd name="connsiteY40" fmla="*/ 166709 h 752686"/>
                <a:gd name="connsiteX41" fmla="*/ 202109 w 545989"/>
                <a:gd name="connsiteY41" fmla="*/ 114064 h 752686"/>
                <a:gd name="connsiteX42" fmla="*/ 193322 w 545989"/>
                <a:gd name="connsiteY42" fmla="*/ 87742 h 752686"/>
                <a:gd name="connsiteX43" fmla="*/ 193322 w 545989"/>
                <a:gd name="connsiteY43" fmla="*/ 52645 h 752686"/>
                <a:gd name="connsiteX44" fmla="*/ 202109 w 545989"/>
                <a:gd name="connsiteY44" fmla="*/ 43870 h 752686"/>
                <a:gd name="connsiteX45" fmla="*/ 202109 w 545989"/>
                <a:gd name="connsiteY45" fmla="*/ 35097 h 752686"/>
                <a:gd name="connsiteX46" fmla="*/ 202109 w 545989"/>
                <a:gd name="connsiteY46" fmla="*/ 17548 h 752686"/>
                <a:gd name="connsiteX47" fmla="*/ 193322 w 545989"/>
                <a:gd name="connsiteY47" fmla="*/ 0 h 752686"/>
                <a:gd name="connsiteX48" fmla="*/ 175747 w 545989"/>
                <a:gd name="connsiteY48" fmla="*/ 0 h 752686"/>
                <a:gd name="connsiteX49" fmla="*/ 114235 w 545989"/>
                <a:gd name="connsiteY49" fmla="*/ 8773 h 752686"/>
                <a:gd name="connsiteX50" fmla="*/ 96661 w 545989"/>
                <a:gd name="connsiteY50" fmla="*/ 17548 h 752686"/>
                <a:gd name="connsiteX51" fmla="*/ 87873 w 545989"/>
                <a:gd name="connsiteY51" fmla="*/ 43870 h 752686"/>
                <a:gd name="connsiteX52" fmla="*/ 79086 w 545989"/>
                <a:gd name="connsiteY52" fmla="*/ 61419 h 752686"/>
                <a:gd name="connsiteX53" fmla="*/ 79086 w 545989"/>
                <a:gd name="connsiteY53" fmla="*/ 35097 h 752686"/>
                <a:gd name="connsiteX54" fmla="*/ 70299 w 545989"/>
                <a:gd name="connsiteY54" fmla="*/ 17548 h 752686"/>
                <a:gd name="connsiteX55" fmla="*/ 61511 w 545989"/>
                <a:gd name="connsiteY55" fmla="*/ 8773 h 752686"/>
                <a:gd name="connsiteX56" fmla="*/ 43937 w 545989"/>
                <a:gd name="connsiteY56" fmla="*/ 17548 h 752686"/>
                <a:gd name="connsiteX57" fmla="*/ 17575 w 545989"/>
                <a:gd name="connsiteY57" fmla="*/ 17548 h 752686"/>
                <a:gd name="connsiteX58" fmla="*/ 17575 w 545989"/>
                <a:gd name="connsiteY58" fmla="*/ 26322 h 752686"/>
                <a:gd name="connsiteX59" fmla="*/ 26362 w 545989"/>
                <a:gd name="connsiteY59" fmla="*/ 35097 h 752686"/>
                <a:gd name="connsiteX60" fmla="*/ 26362 w 545989"/>
                <a:gd name="connsiteY60" fmla="*/ 78967 h 752686"/>
                <a:gd name="connsiteX61" fmla="*/ 26362 w 545989"/>
                <a:gd name="connsiteY61" fmla="*/ 87742 h 752686"/>
                <a:gd name="connsiteX62" fmla="*/ 17575 w 545989"/>
                <a:gd name="connsiteY62" fmla="*/ 131612 h 752686"/>
                <a:gd name="connsiteX63" fmla="*/ 8787 w 545989"/>
                <a:gd name="connsiteY63" fmla="*/ 166709 h 752686"/>
                <a:gd name="connsiteX64" fmla="*/ 8787 w 545989"/>
                <a:gd name="connsiteY64" fmla="*/ 175483 h 752686"/>
                <a:gd name="connsiteX65" fmla="*/ 8787 w 545989"/>
                <a:gd name="connsiteY65" fmla="*/ 298320 h 752686"/>
                <a:gd name="connsiteX66" fmla="*/ 8787 w 545989"/>
                <a:gd name="connsiteY66" fmla="*/ 421159 h 752686"/>
                <a:gd name="connsiteX67" fmla="*/ 8787 w 545989"/>
                <a:gd name="connsiteY67" fmla="*/ 465030 h 752686"/>
                <a:gd name="connsiteX68" fmla="*/ 8787 w 545989"/>
                <a:gd name="connsiteY68" fmla="*/ 491352 h 752686"/>
                <a:gd name="connsiteX69" fmla="*/ 8787 w 545989"/>
                <a:gd name="connsiteY69" fmla="*/ 535223 h 752686"/>
                <a:gd name="connsiteX70" fmla="*/ 8787 w 545989"/>
                <a:gd name="connsiteY70" fmla="*/ 640513 h 752686"/>
                <a:gd name="connsiteX71" fmla="*/ 0 w 545989"/>
                <a:gd name="connsiteY71" fmla="*/ 666836 h 752686"/>
                <a:gd name="connsiteX72" fmla="*/ 0 w 545989"/>
                <a:gd name="connsiteY72" fmla="*/ 693159 h 752686"/>
                <a:gd name="connsiteX73" fmla="*/ 0 w 545989"/>
                <a:gd name="connsiteY73" fmla="*/ 737031 h 752686"/>
                <a:gd name="connsiteX74" fmla="*/ 17575 w 545989"/>
                <a:gd name="connsiteY74" fmla="*/ 754580 h 752686"/>
                <a:gd name="connsiteX75" fmla="*/ 26362 w 545989"/>
                <a:gd name="connsiteY75" fmla="*/ 745806 h 752686"/>
                <a:gd name="connsiteX76" fmla="*/ 79086 w 545989"/>
                <a:gd name="connsiteY76" fmla="*/ 745806 h 752686"/>
                <a:gd name="connsiteX77" fmla="*/ 96661 w 545989"/>
                <a:gd name="connsiteY77" fmla="*/ 737031 h 752686"/>
                <a:gd name="connsiteX78" fmla="*/ 105448 w 545989"/>
                <a:gd name="connsiteY78" fmla="*/ 728257 h 752686"/>
                <a:gd name="connsiteX79" fmla="*/ 96661 w 545989"/>
                <a:gd name="connsiteY79" fmla="*/ 701933 h 752686"/>
                <a:gd name="connsiteX80" fmla="*/ 105448 w 545989"/>
                <a:gd name="connsiteY80" fmla="*/ 684383 h 752686"/>
                <a:gd name="connsiteX81" fmla="*/ 114235 w 545989"/>
                <a:gd name="connsiteY81" fmla="*/ 701933 h 752686"/>
                <a:gd name="connsiteX82" fmla="*/ 140597 w 545989"/>
                <a:gd name="connsiteY82" fmla="*/ 728257 h 752686"/>
                <a:gd name="connsiteX83" fmla="*/ 166960 w 545989"/>
                <a:gd name="connsiteY83" fmla="*/ 719482 h 752686"/>
                <a:gd name="connsiteX84" fmla="*/ 175747 w 545989"/>
                <a:gd name="connsiteY84" fmla="*/ 719482 h 752686"/>
                <a:gd name="connsiteX85" fmla="*/ 184534 w 545989"/>
                <a:gd name="connsiteY85" fmla="*/ 719482 h 752686"/>
                <a:gd name="connsiteX86" fmla="*/ 202109 w 545989"/>
                <a:gd name="connsiteY86" fmla="*/ 710708 h 752686"/>
                <a:gd name="connsiteX87" fmla="*/ 202109 w 545989"/>
                <a:gd name="connsiteY87" fmla="*/ 701933 h 752686"/>
                <a:gd name="connsiteX88" fmla="*/ 202109 w 545989"/>
                <a:gd name="connsiteY88" fmla="*/ 675609 h 752686"/>
                <a:gd name="connsiteX89" fmla="*/ 210896 w 545989"/>
                <a:gd name="connsiteY89" fmla="*/ 640513 h 752686"/>
                <a:gd name="connsiteX90" fmla="*/ 210896 w 545989"/>
                <a:gd name="connsiteY90" fmla="*/ 622964 h 752686"/>
                <a:gd name="connsiteX91" fmla="*/ 219683 w 545989"/>
                <a:gd name="connsiteY91" fmla="*/ 561545 h 752686"/>
                <a:gd name="connsiteX92" fmla="*/ 219683 w 545989"/>
                <a:gd name="connsiteY92" fmla="*/ 526448 h 752686"/>
                <a:gd name="connsiteX93" fmla="*/ 219683 w 545989"/>
                <a:gd name="connsiteY93" fmla="*/ 473804 h 752686"/>
                <a:gd name="connsiteX94" fmla="*/ 219683 w 545989"/>
                <a:gd name="connsiteY94" fmla="*/ 456256 h 752686"/>
                <a:gd name="connsiteX95" fmla="*/ 210896 w 545989"/>
                <a:gd name="connsiteY95" fmla="*/ 447481 h 752686"/>
                <a:gd name="connsiteX96" fmla="*/ 219683 w 545989"/>
                <a:gd name="connsiteY96" fmla="*/ 447481 h 752686"/>
                <a:gd name="connsiteX97" fmla="*/ 246046 w 545989"/>
                <a:gd name="connsiteY97" fmla="*/ 491352 h 752686"/>
                <a:gd name="connsiteX98" fmla="*/ 263620 w 545989"/>
                <a:gd name="connsiteY98" fmla="*/ 517675 h 752686"/>
                <a:gd name="connsiteX99" fmla="*/ 272408 w 545989"/>
                <a:gd name="connsiteY99" fmla="*/ 526448 h 752686"/>
                <a:gd name="connsiteX100" fmla="*/ 316344 w 545989"/>
                <a:gd name="connsiteY100" fmla="*/ 579094 h 752686"/>
                <a:gd name="connsiteX101" fmla="*/ 325132 w 545989"/>
                <a:gd name="connsiteY101" fmla="*/ 605416 h 752686"/>
                <a:gd name="connsiteX102" fmla="*/ 333919 w 545989"/>
                <a:gd name="connsiteY102" fmla="*/ 666836 h 752686"/>
                <a:gd name="connsiteX103" fmla="*/ 342707 w 545989"/>
                <a:gd name="connsiteY103" fmla="*/ 728257 h 752686"/>
                <a:gd name="connsiteX104" fmla="*/ 360281 w 545989"/>
                <a:gd name="connsiteY104" fmla="*/ 754580 h 752686"/>
                <a:gd name="connsiteX105" fmla="*/ 377856 w 545989"/>
                <a:gd name="connsiteY105" fmla="*/ 754580 h 752686"/>
                <a:gd name="connsiteX106" fmla="*/ 404218 w 545989"/>
                <a:gd name="connsiteY106" fmla="*/ 745806 h 752686"/>
                <a:gd name="connsiteX107" fmla="*/ 413005 w 545989"/>
                <a:gd name="connsiteY107" fmla="*/ 719482 h 752686"/>
                <a:gd name="connsiteX108" fmla="*/ 413005 w 545989"/>
                <a:gd name="connsiteY108" fmla="*/ 701933 h 752686"/>
                <a:gd name="connsiteX109" fmla="*/ 421793 w 545989"/>
                <a:gd name="connsiteY109" fmla="*/ 728257 h 752686"/>
                <a:gd name="connsiteX110" fmla="*/ 430580 w 545989"/>
                <a:gd name="connsiteY110" fmla="*/ 745806 h 752686"/>
                <a:gd name="connsiteX111" fmla="*/ 448155 w 545989"/>
                <a:gd name="connsiteY111" fmla="*/ 728257 h 752686"/>
                <a:gd name="connsiteX112" fmla="*/ 448155 w 545989"/>
                <a:gd name="connsiteY112" fmla="*/ 701933 h 752686"/>
                <a:gd name="connsiteX113" fmla="*/ 448155 w 545989"/>
                <a:gd name="connsiteY113" fmla="*/ 693159 h 752686"/>
                <a:gd name="connsiteX114" fmla="*/ 456942 w 545989"/>
                <a:gd name="connsiteY114" fmla="*/ 719482 h 752686"/>
                <a:gd name="connsiteX115" fmla="*/ 465729 w 545989"/>
                <a:gd name="connsiteY115" fmla="*/ 745806 h 752686"/>
                <a:gd name="connsiteX116" fmla="*/ 553603 w 545989"/>
                <a:gd name="connsiteY116" fmla="*/ 737031 h 752686"/>
                <a:gd name="connsiteX117" fmla="*/ 544815 w 545989"/>
                <a:gd name="connsiteY117" fmla="*/ 710708 h 75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45989" h="752686">
                  <a:moveTo>
                    <a:pt x="544815" y="710708"/>
                  </a:moveTo>
                  <a:cubicBezTo>
                    <a:pt x="536028" y="701933"/>
                    <a:pt x="536028" y="693159"/>
                    <a:pt x="536028" y="684383"/>
                  </a:cubicBezTo>
                  <a:cubicBezTo>
                    <a:pt x="536028" y="666836"/>
                    <a:pt x="536028" y="658061"/>
                    <a:pt x="536028" y="640513"/>
                  </a:cubicBezTo>
                  <a:cubicBezTo>
                    <a:pt x="536028" y="631739"/>
                    <a:pt x="536028" y="631739"/>
                    <a:pt x="536028" y="622964"/>
                  </a:cubicBezTo>
                  <a:cubicBezTo>
                    <a:pt x="536028" y="614190"/>
                    <a:pt x="536028" y="605416"/>
                    <a:pt x="536028" y="605416"/>
                  </a:cubicBezTo>
                  <a:cubicBezTo>
                    <a:pt x="536028" y="587867"/>
                    <a:pt x="536028" y="579094"/>
                    <a:pt x="536028" y="561545"/>
                  </a:cubicBezTo>
                  <a:cubicBezTo>
                    <a:pt x="536028" y="552772"/>
                    <a:pt x="536028" y="552772"/>
                    <a:pt x="536028" y="543997"/>
                  </a:cubicBezTo>
                  <a:cubicBezTo>
                    <a:pt x="527241" y="526449"/>
                    <a:pt x="527241" y="500126"/>
                    <a:pt x="518453" y="482578"/>
                  </a:cubicBezTo>
                  <a:cubicBezTo>
                    <a:pt x="518453" y="465030"/>
                    <a:pt x="509666" y="456256"/>
                    <a:pt x="509666" y="438707"/>
                  </a:cubicBezTo>
                  <a:cubicBezTo>
                    <a:pt x="509666" y="438707"/>
                    <a:pt x="509666" y="438708"/>
                    <a:pt x="509666" y="429933"/>
                  </a:cubicBezTo>
                  <a:cubicBezTo>
                    <a:pt x="509666" y="421159"/>
                    <a:pt x="500879" y="412384"/>
                    <a:pt x="509666" y="403611"/>
                  </a:cubicBezTo>
                  <a:cubicBezTo>
                    <a:pt x="509666" y="368514"/>
                    <a:pt x="500879" y="342192"/>
                    <a:pt x="500879" y="307095"/>
                  </a:cubicBezTo>
                  <a:cubicBezTo>
                    <a:pt x="492091" y="280773"/>
                    <a:pt x="500879" y="254450"/>
                    <a:pt x="492091" y="228128"/>
                  </a:cubicBezTo>
                  <a:cubicBezTo>
                    <a:pt x="492091" y="219353"/>
                    <a:pt x="492091" y="201805"/>
                    <a:pt x="483304" y="193031"/>
                  </a:cubicBezTo>
                  <a:cubicBezTo>
                    <a:pt x="483304" y="184257"/>
                    <a:pt x="474517" y="184257"/>
                    <a:pt x="474517" y="175483"/>
                  </a:cubicBezTo>
                  <a:cubicBezTo>
                    <a:pt x="474517" y="157934"/>
                    <a:pt x="465729" y="131612"/>
                    <a:pt x="465729" y="114064"/>
                  </a:cubicBezTo>
                  <a:cubicBezTo>
                    <a:pt x="465729" y="105289"/>
                    <a:pt x="465729" y="87742"/>
                    <a:pt x="465729" y="78967"/>
                  </a:cubicBezTo>
                  <a:cubicBezTo>
                    <a:pt x="465729" y="61419"/>
                    <a:pt x="456942" y="52645"/>
                    <a:pt x="456942" y="35097"/>
                  </a:cubicBezTo>
                  <a:cubicBezTo>
                    <a:pt x="456942" y="26322"/>
                    <a:pt x="448155" y="26322"/>
                    <a:pt x="439367" y="26322"/>
                  </a:cubicBezTo>
                  <a:cubicBezTo>
                    <a:pt x="421793" y="26322"/>
                    <a:pt x="404218" y="35097"/>
                    <a:pt x="395430" y="35097"/>
                  </a:cubicBezTo>
                  <a:cubicBezTo>
                    <a:pt x="386643" y="43870"/>
                    <a:pt x="395430" y="43870"/>
                    <a:pt x="395430" y="61419"/>
                  </a:cubicBezTo>
                  <a:cubicBezTo>
                    <a:pt x="386643" y="52645"/>
                    <a:pt x="386643" y="52645"/>
                    <a:pt x="377856" y="52645"/>
                  </a:cubicBezTo>
                  <a:cubicBezTo>
                    <a:pt x="369068" y="52645"/>
                    <a:pt x="369068" y="43870"/>
                    <a:pt x="360281" y="43870"/>
                  </a:cubicBezTo>
                  <a:cubicBezTo>
                    <a:pt x="351494" y="43870"/>
                    <a:pt x="342707" y="43870"/>
                    <a:pt x="333919" y="43870"/>
                  </a:cubicBezTo>
                  <a:cubicBezTo>
                    <a:pt x="325132" y="43870"/>
                    <a:pt x="316344" y="43870"/>
                    <a:pt x="325132" y="61419"/>
                  </a:cubicBezTo>
                  <a:cubicBezTo>
                    <a:pt x="325132" y="70193"/>
                    <a:pt x="325132" y="78967"/>
                    <a:pt x="325132" y="87742"/>
                  </a:cubicBezTo>
                  <a:cubicBezTo>
                    <a:pt x="325132" y="149161"/>
                    <a:pt x="325132" y="210579"/>
                    <a:pt x="325132" y="271998"/>
                  </a:cubicBezTo>
                  <a:lnTo>
                    <a:pt x="325132" y="280773"/>
                  </a:lnTo>
                  <a:cubicBezTo>
                    <a:pt x="325132" y="289547"/>
                    <a:pt x="325132" y="298320"/>
                    <a:pt x="325132" y="307095"/>
                  </a:cubicBezTo>
                  <a:cubicBezTo>
                    <a:pt x="325132" y="333417"/>
                    <a:pt x="325132" y="359740"/>
                    <a:pt x="325132" y="377289"/>
                  </a:cubicBezTo>
                  <a:lnTo>
                    <a:pt x="325132" y="386062"/>
                  </a:lnTo>
                  <a:cubicBezTo>
                    <a:pt x="325132" y="394836"/>
                    <a:pt x="316344" y="386062"/>
                    <a:pt x="316344" y="386062"/>
                  </a:cubicBezTo>
                  <a:cubicBezTo>
                    <a:pt x="316344" y="386062"/>
                    <a:pt x="316344" y="386062"/>
                    <a:pt x="316344" y="377289"/>
                  </a:cubicBezTo>
                  <a:cubicBezTo>
                    <a:pt x="307557" y="368514"/>
                    <a:pt x="289982" y="350966"/>
                    <a:pt x="281195" y="342192"/>
                  </a:cubicBezTo>
                  <a:cubicBezTo>
                    <a:pt x="281195" y="342192"/>
                    <a:pt x="281195" y="342192"/>
                    <a:pt x="272408" y="333417"/>
                  </a:cubicBezTo>
                  <a:cubicBezTo>
                    <a:pt x="263620" y="324643"/>
                    <a:pt x="263620" y="315869"/>
                    <a:pt x="254833" y="307095"/>
                  </a:cubicBezTo>
                  <a:cubicBezTo>
                    <a:pt x="254833" y="324643"/>
                    <a:pt x="246046" y="324643"/>
                    <a:pt x="246046" y="315869"/>
                  </a:cubicBezTo>
                  <a:cubicBezTo>
                    <a:pt x="246046" y="315869"/>
                    <a:pt x="246046" y="315869"/>
                    <a:pt x="237258" y="307095"/>
                  </a:cubicBezTo>
                  <a:lnTo>
                    <a:pt x="219683" y="289547"/>
                  </a:lnTo>
                  <a:cubicBezTo>
                    <a:pt x="219683" y="280773"/>
                    <a:pt x="210896" y="271998"/>
                    <a:pt x="210896" y="263225"/>
                  </a:cubicBezTo>
                  <a:cubicBezTo>
                    <a:pt x="210896" y="228128"/>
                    <a:pt x="202109" y="201805"/>
                    <a:pt x="202109" y="166709"/>
                  </a:cubicBezTo>
                  <a:cubicBezTo>
                    <a:pt x="202109" y="149161"/>
                    <a:pt x="202109" y="131612"/>
                    <a:pt x="202109" y="114064"/>
                  </a:cubicBezTo>
                  <a:cubicBezTo>
                    <a:pt x="202109" y="105289"/>
                    <a:pt x="193322" y="96515"/>
                    <a:pt x="193322" y="87742"/>
                  </a:cubicBezTo>
                  <a:cubicBezTo>
                    <a:pt x="193322" y="78967"/>
                    <a:pt x="193322" y="70193"/>
                    <a:pt x="193322" y="52645"/>
                  </a:cubicBezTo>
                  <a:cubicBezTo>
                    <a:pt x="193322" y="52645"/>
                    <a:pt x="193322" y="43870"/>
                    <a:pt x="202109" y="43870"/>
                  </a:cubicBezTo>
                  <a:lnTo>
                    <a:pt x="202109" y="35097"/>
                  </a:lnTo>
                  <a:cubicBezTo>
                    <a:pt x="202109" y="26322"/>
                    <a:pt x="193322" y="26322"/>
                    <a:pt x="202109" y="17548"/>
                  </a:cubicBezTo>
                  <a:cubicBezTo>
                    <a:pt x="202109" y="8773"/>
                    <a:pt x="202109" y="8773"/>
                    <a:pt x="193322" y="0"/>
                  </a:cubicBezTo>
                  <a:cubicBezTo>
                    <a:pt x="184534" y="0"/>
                    <a:pt x="175747" y="0"/>
                    <a:pt x="175747" y="0"/>
                  </a:cubicBezTo>
                  <a:cubicBezTo>
                    <a:pt x="149385" y="8773"/>
                    <a:pt x="131810" y="8773"/>
                    <a:pt x="114235" y="8773"/>
                  </a:cubicBezTo>
                  <a:cubicBezTo>
                    <a:pt x="105448" y="8773"/>
                    <a:pt x="105448" y="8773"/>
                    <a:pt x="96661" y="17548"/>
                  </a:cubicBezTo>
                  <a:cubicBezTo>
                    <a:pt x="96661" y="26322"/>
                    <a:pt x="96661" y="35097"/>
                    <a:pt x="87873" y="43870"/>
                  </a:cubicBezTo>
                  <a:cubicBezTo>
                    <a:pt x="87873" y="52645"/>
                    <a:pt x="87873" y="52645"/>
                    <a:pt x="79086" y="61419"/>
                  </a:cubicBezTo>
                  <a:cubicBezTo>
                    <a:pt x="70299" y="52645"/>
                    <a:pt x="79086" y="43870"/>
                    <a:pt x="79086" y="35097"/>
                  </a:cubicBezTo>
                  <a:cubicBezTo>
                    <a:pt x="79086" y="26322"/>
                    <a:pt x="79086" y="26322"/>
                    <a:pt x="70299" y="17548"/>
                  </a:cubicBezTo>
                  <a:cubicBezTo>
                    <a:pt x="70299" y="8773"/>
                    <a:pt x="70299" y="8773"/>
                    <a:pt x="61511" y="8773"/>
                  </a:cubicBezTo>
                  <a:cubicBezTo>
                    <a:pt x="52724" y="8773"/>
                    <a:pt x="52724" y="17548"/>
                    <a:pt x="43937" y="17548"/>
                  </a:cubicBezTo>
                  <a:cubicBezTo>
                    <a:pt x="35149" y="26322"/>
                    <a:pt x="26362" y="17548"/>
                    <a:pt x="17575" y="17548"/>
                  </a:cubicBezTo>
                  <a:lnTo>
                    <a:pt x="17575" y="26322"/>
                  </a:lnTo>
                  <a:lnTo>
                    <a:pt x="26362" y="35097"/>
                  </a:lnTo>
                  <a:cubicBezTo>
                    <a:pt x="26362" y="52645"/>
                    <a:pt x="26362" y="61419"/>
                    <a:pt x="26362" y="78967"/>
                  </a:cubicBezTo>
                  <a:lnTo>
                    <a:pt x="26362" y="87742"/>
                  </a:lnTo>
                  <a:cubicBezTo>
                    <a:pt x="17575" y="105289"/>
                    <a:pt x="17575" y="114064"/>
                    <a:pt x="17575" y="131612"/>
                  </a:cubicBezTo>
                  <a:cubicBezTo>
                    <a:pt x="17575" y="140386"/>
                    <a:pt x="17575" y="149161"/>
                    <a:pt x="8787" y="166709"/>
                  </a:cubicBezTo>
                  <a:lnTo>
                    <a:pt x="8787" y="175483"/>
                  </a:lnTo>
                  <a:cubicBezTo>
                    <a:pt x="8787" y="219353"/>
                    <a:pt x="8787" y="263225"/>
                    <a:pt x="8787" y="298320"/>
                  </a:cubicBezTo>
                  <a:cubicBezTo>
                    <a:pt x="8787" y="342192"/>
                    <a:pt x="8787" y="377289"/>
                    <a:pt x="8787" y="421159"/>
                  </a:cubicBezTo>
                  <a:cubicBezTo>
                    <a:pt x="8787" y="438708"/>
                    <a:pt x="8787" y="447481"/>
                    <a:pt x="8787" y="465030"/>
                  </a:cubicBezTo>
                  <a:cubicBezTo>
                    <a:pt x="8787" y="473804"/>
                    <a:pt x="8787" y="482578"/>
                    <a:pt x="8787" y="491352"/>
                  </a:cubicBezTo>
                  <a:cubicBezTo>
                    <a:pt x="8787" y="508900"/>
                    <a:pt x="8787" y="517675"/>
                    <a:pt x="8787" y="535223"/>
                  </a:cubicBezTo>
                  <a:cubicBezTo>
                    <a:pt x="8787" y="570319"/>
                    <a:pt x="8787" y="605416"/>
                    <a:pt x="8787" y="640513"/>
                  </a:cubicBezTo>
                  <a:cubicBezTo>
                    <a:pt x="8787" y="649287"/>
                    <a:pt x="8787" y="658061"/>
                    <a:pt x="0" y="666836"/>
                  </a:cubicBezTo>
                  <a:cubicBezTo>
                    <a:pt x="0" y="675609"/>
                    <a:pt x="0" y="684383"/>
                    <a:pt x="0" y="693159"/>
                  </a:cubicBezTo>
                  <a:cubicBezTo>
                    <a:pt x="0" y="710708"/>
                    <a:pt x="0" y="719482"/>
                    <a:pt x="0" y="737031"/>
                  </a:cubicBezTo>
                  <a:cubicBezTo>
                    <a:pt x="0" y="745806"/>
                    <a:pt x="0" y="745806"/>
                    <a:pt x="17575" y="754580"/>
                  </a:cubicBezTo>
                  <a:cubicBezTo>
                    <a:pt x="17575" y="754580"/>
                    <a:pt x="17575" y="745806"/>
                    <a:pt x="26362" y="745806"/>
                  </a:cubicBezTo>
                  <a:cubicBezTo>
                    <a:pt x="43937" y="745806"/>
                    <a:pt x="61511" y="745806"/>
                    <a:pt x="79086" y="745806"/>
                  </a:cubicBezTo>
                  <a:cubicBezTo>
                    <a:pt x="87873" y="745806"/>
                    <a:pt x="87873" y="745806"/>
                    <a:pt x="96661" y="737031"/>
                  </a:cubicBezTo>
                  <a:cubicBezTo>
                    <a:pt x="96661" y="737031"/>
                    <a:pt x="96661" y="737031"/>
                    <a:pt x="105448" y="728257"/>
                  </a:cubicBezTo>
                  <a:cubicBezTo>
                    <a:pt x="105448" y="719482"/>
                    <a:pt x="96661" y="710708"/>
                    <a:pt x="96661" y="701933"/>
                  </a:cubicBezTo>
                  <a:cubicBezTo>
                    <a:pt x="96661" y="693159"/>
                    <a:pt x="96661" y="684383"/>
                    <a:pt x="105448" y="684383"/>
                  </a:cubicBezTo>
                  <a:cubicBezTo>
                    <a:pt x="114235" y="684383"/>
                    <a:pt x="114235" y="693159"/>
                    <a:pt x="114235" y="701933"/>
                  </a:cubicBezTo>
                  <a:cubicBezTo>
                    <a:pt x="114235" y="728257"/>
                    <a:pt x="114235" y="728257"/>
                    <a:pt x="140597" y="728257"/>
                  </a:cubicBezTo>
                  <a:cubicBezTo>
                    <a:pt x="149385" y="728257"/>
                    <a:pt x="158172" y="728257"/>
                    <a:pt x="166960" y="719482"/>
                  </a:cubicBezTo>
                  <a:lnTo>
                    <a:pt x="175747" y="719482"/>
                  </a:lnTo>
                  <a:cubicBezTo>
                    <a:pt x="175747" y="719482"/>
                    <a:pt x="175747" y="719482"/>
                    <a:pt x="184534" y="719482"/>
                  </a:cubicBezTo>
                  <a:cubicBezTo>
                    <a:pt x="193322" y="719482"/>
                    <a:pt x="193322" y="710708"/>
                    <a:pt x="202109" y="710708"/>
                  </a:cubicBezTo>
                  <a:lnTo>
                    <a:pt x="202109" y="701933"/>
                  </a:lnTo>
                  <a:cubicBezTo>
                    <a:pt x="202109" y="693159"/>
                    <a:pt x="202109" y="684383"/>
                    <a:pt x="202109" y="675609"/>
                  </a:cubicBezTo>
                  <a:cubicBezTo>
                    <a:pt x="202109" y="666836"/>
                    <a:pt x="202109" y="649287"/>
                    <a:pt x="210896" y="640513"/>
                  </a:cubicBezTo>
                  <a:cubicBezTo>
                    <a:pt x="210896" y="631739"/>
                    <a:pt x="210896" y="631739"/>
                    <a:pt x="210896" y="622964"/>
                  </a:cubicBezTo>
                  <a:cubicBezTo>
                    <a:pt x="210896" y="605416"/>
                    <a:pt x="210896" y="579094"/>
                    <a:pt x="219683" y="561545"/>
                  </a:cubicBezTo>
                  <a:cubicBezTo>
                    <a:pt x="219683" y="552772"/>
                    <a:pt x="219683" y="543997"/>
                    <a:pt x="219683" y="526448"/>
                  </a:cubicBezTo>
                  <a:cubicBezTo>
                    <a:pt x="219683" y="508900"/>
                    <a:pt x="219683" y="491352"/>
                    <a:pt x="219683" y="473804"/>
                  </a:cubicBezTo>
                  <a:cubicBezTo>
                    <a:pt x="219683" y="465030"/>
                    <a:pt x="219683" y="456256"/>
                    <a:pt x="219683" y="456256"/>
                  </a:cubicBezTo>
                  <a:cubicBezTo>
                    <a:pt x="193322" y="447481"/>
                    <a:pt x="202109" y="447481"/>
                    <a:pt x="210896" y="447481"/>
                  </a:cubicBezTo>
                  <a:lnTo>
                    <a:pt x="219683" y="447481"/>
                  </a:lnTo>
                  <a:cubicBezTo>
                    <a:pt x="228471" y="465030"/>
                    <a:pt x="237258" y="473804"/>
                    <a:pt x="246046" y="491352"/>
                  </a:cubicBezTo>
                  <a:cubicBezTo>
                    <a:pt x="254833" y="500126"/>
                    <a:pt x="254833" y="508900"/>
                    <a:pt x="263620" y="517675"/>
                  </a:cubicBezTo>
                  <a:cubicBezTo>
                    <a:pt x="263620" y="517675"/>
                    <a:pt x="272408" y="517675"/>
                    <a:pt x="272408" y="526448"/>
                  </a:cubicBezTo>
                  <a:cubicBezTo>
                    <a:pt x="289982" y="543997"/>
                    <a:pt x="298770" y="561545"/>
                    <a:pt x="316344" y="579094"/>
                  </a:cubicBezTo>
                  <a:cubicBezTo>
                    <a:pt x="325132" y="587867"/>
                    <a:pt x="325132" y="596642"/>
                    <a:pt x="325132" y="605416"/>
                  </a:cubicBezTo>
                  <a:cubicBezTo>
                    <a:pt x="333919" y="622964"/>
                    <a:pt x="333919" y="640513"/>
                    <a:pt x="333919" y="666836"/>
                  </a:cubicBezTo>
                  <a:cubicBezTo>
                    <a:pt x="342707" y="684383"/>
                    <a:pt x="342707" y="710708"/>
                    <a:pt x="342707" y="728257"/>
                  </a:cubicBezTo>
                  <a:cubicBezTo>
                    <a:pt x="342707" y="737031"/>
                    <a:pt x="351494" y="745806"/>
                    <a:pt x="360281" y="754580"/>
                  </a:cubicBezTo>
                  <a:cubicBezTo>
                    <a:pt x="369068" y="763355"/>
                    <a:pt x="369068" y="763355"/>
                    <a:pt x="377856" y="754580"/>
                  </a:cubicBezTo>
                  <a:cubicBezTo>
                    <a:pt x="386643" y="745806"/>
                    <a:pt x="395430" y="745806"/>
                    <a:pt x="404218" y="745806"/>
                  </a:cubicBezTo>
                  <a:cubicBezTo>
                    <a:pt x="413005" y="737031"/>
                    <a:pt x="413005" y="728257"/>
                    <a:pt x="413005" y="719482"/>
                  </a:cubicBezTo>
                  <a:cubicBezTo>
                    <a:pt x="413005" y="710708"/>
                    <a:pt x="413005" y="701933"/>
                    <a:pt x="413005" y="701933"/>
                  </a:cubicBezTo>
                  <a:cubicBezTo>
                    <a:pt x="421793" y="710708"/>
                    <a:pt x="421793" y="719482"/>
                    <a:pt x="421793" y="728257"/>
                  </a:cubicBezTo>
                  <a:cubicBezTo>
                    <a:pt x="421793" y="737031"/>
                    <a:pt x="421793" y="745806"/>
                    <a:pt x="430580" y="745806"/>
                  </a:cubicBezTo>
                  <a:cubicBezTo>
                    <a:pt x="448155" y="745806"/>
                    <a:pt x="448155" y="745806"/>
                    <a:pt x="448155" y="728257"/>
                  </a:cubicBezTo>
                  <a:cubicBezTo>
                    <a:pt x="448155" y="719482"/>
                    <a:pt x="448155" y="710708"/>
                    <a:pt x="448155" y="701933"/>
                  </a:cubicBezTo>
                  <a:lnTo>
                    <a:pt x="448155" y="693159"/>
                  </a:lnTo>
                  <a:cubicBezTo>
                    <a:pt x="448155" y="701933"/>
                    <a:pt x="456942" y="710708"/>
                    <a:pt x="456942" y="719482"/>
                  </a:cubicBezTo>
                  <a:cubicBezTo>
                    <a:pt x="456942" y="728257"/>
                    <a:pt x="465729" y="737031"/>
                    <a:pt x="465729" y="745806"/>
                  </a:cubicBezTo>
                  <a:cubicBezTo>
                    <a:pt x="492091" y="745806"/>
                    <a:pt x="527241" y="737031"/>
                    <a:pt x="553603" y="737031"/>
                  </a:cubicBezTo>
                  <a:cubicBezTo>
                    <a:pt x="553603" y="728257"/>
                    <a:pt x="553603" y="719482"/>
                    <a:pt x="544815" y="710708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96E8631-2D57-A247-807E-9092ABAF23FE}"/>
                </a:ext>
              </a:extLst>
            </p:cNvPr>
            <p:cNvSpPr/>
            <p:nvPr/>
          </p:nvSpPr>
          <p:spPr>
            <a:xfrm>
              <a:off x="798285" y="1549627"/>
              <a:ext cx="515085" cy="814551"/>
            </a:xfrm>
            <a:custGeom>
              <a:avLst/>
              <a:gdLst>
                <a:gd name="connsiteX0" fmla="*/ 456941 w 515084"/>
                <a:gd name="connsiteY0" fmla="*/ 447481 h 814550"/>
                <a:gd name="connsiteX1" fmla="*/ 456941 w 515084"/>
                <a:gd name="connsiteY1" fmla="*/ 447481 h 814550"/>
                <a:gd name="connsiteX2" fmla="*/ 465728 w 515084"/>
                <a:gd name="connsiteY2" fmla="*/ 386062 h 814550"/>
                <a:gd name="connsiteX3" fmla="*/ 465728 w 515084"/>
                <a:gd name="connsiteY3" fmla="*/ 377288 h 814550"/>
                <a:gd name="connsiteX4" fmla="*/ 465728 w 515084"/>
                <a:gd name="connsiteY4" fmla="*/ 359740 h 814550"/>
                <a:gd name="connsiteX5" fmla="*/ 474516 w 515084"/>
                <a:gd name="connsiteY5" fmla="*/ 307095 h 814550"/>
                <a:gd name="connsiteX6" fmla="*/ 474516 w 515084"/>
                <a:gd name="connsiteY6" fmla="*/ 289547 h 814550"/>
                <a:gd name="connsiteX7" fmla="*/ 483303 w 515084"/>
                <a:gd name="connsiteY7" fmla="*/ 228128 h 814550"/>
                <a:gd name="connsiteX8" fmla="*/ 492090 w 515084"/>
                <a:gd name="connsiteY8" fmla="*/ 175482 h 814550"/>
                <a:gd name="connsiteX9" fmla="*/ 500878 w 515084"/>
                <a:gd name="connsiteY9" fmla="*/ 131612 h 814550"/>
                <a:gd name="connsiteX10" fmla="*/ 500878 w 515084"/>
                <a:gd name="connsiteY10" fmla="*/ 114064 h 814550"/>
                <a:gd name="connsiteX11" fmla="*/ 509665 w 515084"/>
                <a:gd name="connsiteY11" fmla="*/ 87741 h 814550"/>
                <a:gd name="connsiteX12" fmla="*/ 518452 w 515084"/>
                <a:gd name="connsiteY12" fmla="*/ 52645 h 814550"/>
                <a:gd name="connsiteX13" fmla="*/ 518452 w 515084"/>
                <a:gd name="connsiteY13" fmla="*/ 35096 h 814550"/>
                <a:gd name="connsiteX14" fmla="*/ 509665 w 515084"/>
                <a:gd name="connsiteY14" fmla="*/ 26322 h 814550"/>
                <a:gd name="connsiteX15" fmla="*/ 492090 w 515084"/>
                <a:gd name="connsiteY15" fmla="*/ 26322 h 814550"/>
                <a:gd name="connsiteX16" fmla="*/ 483303 w 515084"/>
                <a:gd name="connsiteY16" fmla="*/ 26322 h 814550"/>
                <a:gd name="connsiteX17" fmla="*/ 456941 w 515084"/>
                <a:gd name="connsiteY17" fmla="*/ 35096 h 814550"/>
                <a:gd name="connsiteX18" fmla="*/ 413004 w 515084"/>
                <a:gd name="connsiteY18" fmla="*/ 35096 h 814550"/>
                <a:gd name="connsiteX19" fmla="*/ 404217 w 515084"/>
                <a:gd name="connsiteY19" fmla="*/ 43870 h 814550"/>
                <a:gd name="connsiteX20" fmla="*/ 404217 w 515084"/>
                <a:gd name="connsiteY20" fmla="*/ 52645 h 814550"/>
                <a:gd name="connsiteX21" fmla="*/ 395430 w 515084"/>
                <a:gd name="connsiteY21" fmla="*/ 70193 h 814550"/>
                <a:gd name="connsiteX22" fmla="*/ 386642 w 515084"/>
                <a:gd name="connsiteY22" fmla="*/ 131612 h 814550"/>
                <a:gd name="connsiteX23" fmla="*/ 369068 w 515084"/>
                <a:gd name="connsiteY23" fmla="*/ 193031 h 814550"/>
                <a:gd name="connsiteX24" fmla="*/ 360280 w 515084"/>
                <a:gd name="connsiteY24" fmla="*/ 254450 h 814550"/>
                <a:gd name="connsiteX25" fmla="*/ 342706 w 515084"/>
                <a:gd name="connsiteY25" fmla="*/ 324643 h 814550"/>
                <a:gd name="connsiteX26" fmla="*/ 333918 w 515084"/>
                <a:gd name="connsiteY26" fmla="*/ 386062 h 814550"/>
                <a:gd name="connsiteX27" fmla="*/ 316343 w 515084"/>
                <a:gd name="connsiteY27" fmla="*/ 403611 h 814550"/>
                <a:gd name="connsiteX28" fmla="*/ 263619 w 515084"/>
                <a:gd name="connsiteY28" fmla="*/ 403611 h 814550"/>
                <a:gd name="connsiteX29" fmla="*/ 237257 w 515084"/>
                <a:gd name="connsiteY29" fmla="*/ 394836 h 814550"/>
                <a:gd name="connsiteX30" fmla="*/ 254832 w 515084"/>
                <a:gd name="connsiteY30" fmla="*/ 307095 h 814550"/>
                <a:gd name="connsiteX31" fmla="*/ 254832 w 515084"/>
                <a:gd name="connsiteY31" fmla="*/ 298320 h 814550"/>
                <a:gd name="connsiteX32" fmla="*/ 263619 w 515084"/>
                <a:gd name="connsiteY32" fmla="*/ 184257 h 814550"/>
                <a:gd name="connsiteX33" fmla="*/ 263619 w 515084"/>
                <a:gd name="connsiteY33" fmla="*/ 175482 h 814550"/>
                <a:gd name="connsiteX34" fmla="*/ 272407 w 515084"/>
                <a:gd name="connsiteY34" fmla="*/ 96515 h 814550"/>
                <a:gd name="connsiteX35" fmla="*/ 272407 w 515084"/>
                <a:gd name="connsiteY35" fmla="*/ 87741 h 814550"/>
                <a:gd name="connsiteX36" fmla="*/ 289981 w 515084"/>
                <a:gd name="connsiteY36" fmla="*/ 17548 h 814550"/>
                <a:gd name="connsiteX37" fmla="*/ 289981 w 515084"/>
                <a:gd name="connsiteY37" fmla="*/ 0 h 814550"/>
                <a:gd name="connsiteX38" fmla="*/ 254832 w 515084"/>
                <a:gd name="connsiteY38" fmla="*/ 8773 h 814550"/>
                <a:gd name="connsiteX39" fmla="*/ 228471 w 515084"/>
                <a:gd name="connsiteY39" fmla="*/ 0 h 814550"/>
                <a:gd name="connsiteX40" fmla="*/ 202109 w 515084"/>
                <a:gd name="connsiteY40" fmla="*/ 0 h 814550"/>
                <a:gd name="connsiteX41" fmla="*/ 202109 w 515084"/>
                <a:gd name="connsiteY41" fmla="*/ 8773 h 814550"/>
                <a:gd name="connsiteX42" fmla="*/ 193322 w 515084"/>
                <a:gd name="connsiteY42" fmla="*/ 43870 h 814550"/>
                <a:gd name="connsiteX43" fmla="*/ 184534 w 515084"/>
                <a:gd name="connsiteY43" fmla="*/ 52645 h 814550"/>
                <a:gd name="connsiteX44" fmla="*/ 184534 w 515084"/>
                <a:gd name="connsiteY44" fmla="*/ 17548 h 814550"/>
                <a:gd name="connsiteX45" fmla="*/ 166960 w 515084"/>
                <a:gd name="connsiteY45" fmla="*/ 8773 h 814550"/>
                <a:gd name="connsiteX46" fmla="*/ 140598 w 515084"/>
                <a:gd name="connsiteY46" fmla="*/ 17548 h 814550"/>
                <a:gd name="connsiteX47" fmla="*/ 123023 w 515084"/>
                <a:gd name="connsiteY47" fmla="*/ 8773 h 814550"/>
                <a:gd name="connsiteX48" fmla="*/ 123023 w 515084"/>
                <a:gd name="connsiteY48" fmla="*/ 17548 h 814550"/>
                <a:gd name="connsiteX49" fmla="*/ 114236 w 515084"/>
                <a:gd name="connsiteY49" fmla="*/ 52645 h 814550"/>
                <a:gd name="connsiteX50" fmla="*/ 79086 w 515084"/>
                <a:gd name="connsiteY50" fmla="*/ 140386 h 814550"/>
                <a:gd name="connsiteX51" fmla="*/ 61511 w 515084"/>
                <a:gd name="connsiteY51" fmla="*/ 245676 h 814550"/>
                <a:gd name="connsiteX52" fmla="*/ 61511 w 515084"/>
                <a:gd name="connsiteY52" fmla="*/ 254450 h 814550"/>
                <a:gd name="connsiteX53" fmla="*/ 43937 w 515084"/>
                <a:gd name="connsiteY53" fmla="*/ 298320 h 814550"/>
                <a:gd name="connsiteX54" fmla="*/ 35149 w 515084"/>
                <a:gd name="connsiteY54" fmla="*/ 368514 h 814550"/>
                <a:gd name="connsiteX55" fmla="*/ 35149 w 515084"/>
                <a:gd name="connsiteY55" fmla="*/ 377288 h 814550"/>
                <a:gd name="connsiteX56" fmla="*/ 17575 w 515084"/>
                <a:gd name="connsiteY56" fmla="*/ 429933 h 814550"/>
                <a:gd name="connsiteX57" fmla="*/ 17575 w 515084"/>
                <a:gd name="connsiteY57" fmla="*/ 465029 h 814550"/>
                <a:gd name="connsiteX58" fmla="*/ 8787 w 515084"/>
                <a:gd name="connsiteY58" fmla="*/ 535223 h 814550"/>
                <a:gd name="connsiteX59" fmla="*/ 8787 w 515084"/>
                <a:gd name="connsiteY59" fmla="*/ 614190 h 814550"/>
                <a:gd name="connsiteX60" fmla="*/ 8787 w 515084"/>
                <a:gd name="connsiteY60" fmla="*/ 631739 h 814550"/>
                <a:gd name="connsiteX61" fmla="*/ 0 w 515084"/>
                <a:gd name="connsiteY61" fmla="*/ 684383 h 814550"/>
                <a:gd name="connsiteX62" fmla="*/ 0 w 515084"/>
                <a:gd name="connsiteY62" fmla="*/ 719480 h 814550"/>
                <a:gd name="connsiteX63" fmla="*/ 0 w 515084"/>
                <a:gd name="connsiteY63" fmla="*/ 745803 h 814550"/>
                <a:gd name="connsiteX64" fmla="*/ 0 w 515084"/>
                <a:gd name="connsiteY64" fmla="*/ 772125 h 814550"/>
                <a:gd name="connsiteX65" fmla="*/ 8787 w 515084"/>
                <a:gd name="connsiteY65" fmla="*/ 798448 h 814550"/>
                <a:gd name="connsiteX66" fmla="*/ 26362 w 515084"/>
                <a:gd name="connsiteY66" fmla="*/ 807223 h 814550"/>
                <a:gd name="connsiteX67" fmla="*/ 52724 w 515084"/>
                <a:gd name="connsiteY67" fmla="*/ 798448 h 814550"/>
                <a:gd name="connsiteX68" fmla="*/ 61511 w 515084"/>
                <a:gd name="connsiteY68" fmla="*/ 789674 h 814550"/>
                <a:gd name="connsiteX69" fmla="*/ 70299 w 515084"/>
                <a:gd name="connsiteY69" fmla="*/ 807223 h 814550"/>
                <a:gd name="connsiteX70" fmla="*/ 87873 w 515084"/>
                <a:gd name="connsiteY70" fmla="*/ 798448 h 814550"/>
                <a:gd name="connsiteX71" fmla="*/ 105448 w 515084"/>
                <a:gd name="connsiteY71" fmla="*/ 815997 h 814550"/>
                <a:gd name="connsiteX72" fmla="*/ 114236 w 515084"/>
                <a:gd name="connsiteY72" fmla="*/ 815997 h 814550"/>
                <a:gd name="connsiteX73" fmla="*/ 140598 w 515084"/>
                <a:gd name="connsiteY73" fmla="*/ 807223 h 814550"/>
                <a:gd name="connsiteX74" fmla="*/ 140598 w 515084"/>
                <a:gd name="connsiteY74" fmla="*/ 798448 h 814550"/>
                <a:gd name="connsiteX75" fmla="*/ 149385 w 515084"/>
                <a:gd name="connsiteY75" fmla="*/ 745803 h 814550"/>
                <a:gd name="connsiteX76" fmla="*/ 158172 w 515084"/>
                <a:gd name="connsiteY76" fmla="*/ 728254 h 814550"/>
                <a:gd name="connsiteX77" fmla="*/ 166960 w 515084"/>
                <a:gd name="connsiteY77" fmla="*/ 693158 h 814550"/>
                <a:gd name="connsiteX78" fmla="*/ 184534 w 515084"/>
                <a:gd name="connsiteY78" fmla="*/ 631739 h 814550"/>
                <a:gd name="connsiteX79" fmla="*/ 193322 w 515084"/>
                <a:gd name="connsiteY79" fmla="*/ 605416 h 814550"/>
                <a:gd name="connsiteX80" fmla="*/ 193322 w 515084"/>
                <a:gd name="connsiteY80" fmla="*/ 596642 h 814550"/>
                <a:gd name="connsiteX81" fmla="*/ 210896 w 515084"/>
                <a:gd name="connsiteY81" fmla="*/ 535223 h 814550"/>
                <a:gd name="connsiteX82" fmla="*/ 263619 w 515084"/>
                <a:gd name="connsiteY82" fmla="*/ 535223 h 814550"/>
                <a:gd name="connsiteX83" fmla="*/ 281194 w 515084"/>
                <a:gd name="connsiteY83" fmla="*/ 552771 h 814550"/>
                <a:gd name="connsiteX84" fmla="*/ 281194 w 515084"/>
                <a:gd name="connsiteY84" fmla="*/ 561545 h 814550"/>
                <a:gd name="connsiteX85" fmla="*/ 272407 w 515084"/>
                <a:gd name="connsiteY85" fmla="*/ 614190 h 814550"/>
                <a:gd name="connsiteX86" fmla="*/ 263619 w 515084"/>
                <a:gd name="connsiteY86" fmla="*/ 693158 h 814550"/>
                <a:gd name="connsiteX87" fmla="*/ 254832 w 515084"/>
                <a:gd name="connsiteY87" fmla="*/ 745803 h 814550"/>
                <a:gd name="connsiteX88" fmla="*/ 246045 w 515084"/>
                <a:gd name="connsiteY88" fmla="*/ 772125 h 814550"/>
                <a:gd name="connsiteX89" fmla="*/ 254832 w 515084"/>
                <a:gd name="connsiteY89" fmla="*/ 807223 h 814550"/>
                <a:gd name="connsiteX90" fmla="*/ 263619 w 515084"/>
                <a:gd name="connsiteY90" fmla="*/ 807223 h 814550"/>
                <a:gd name="connsiteX91" fmla="*/ 272407 w 515084"/>
                <a:gd name="connsiteY91" fmla="*/ 798448 h 814550"/>
                <a:gd name="connsiteX92" fmla="*/ 272407 w 515084"/>
                <a:gd name="connsiteY92" fmla="*/ 789674 h 814550"/>
                <a:gd name="connsiteX93" fmla="*/ 289981 w 515084"/>
                <a:gd name="connsiteY93" fmla="*/ 745803 h 814550"/>
                <a:gd name="connsiteX94" fmla="*/ 298769 w 515084"/>
                <a:gd name="connsiteY94" fmla="*/ 754577 h 814550"/>
                <a:gd name="connsiteX95" fmla="*/ 298769 w 515084"/>
                <a:gd name="connsiteY95" fmla="*/ 789674 h 814550"/>
                <a:gd name="connsiteX96" fmla="*/ 298769 w 515084"/>
                <a:gd name="connsiteY96" fmla="*/ 807223 h 814550"/>
                <a:gd name="connsiteX97" fmla="*/ 316343 w 515084"/>
                <a:gd name="connsiteY97" fmla="*/ 807223 h 814550"/>
                <a:gd name="connsiteX98" fmla="*/ 351493 w 515084"/>
                <a:gd name="connsiteY98" fmla="*/ 807223 h 814550"/>
                <a:gd name="connsiteX99" fmla="*/ 360280 w 515084"/>
                <a:gd name="connsiteY99" fmla="*/ 815997 h 814550"/>
                <a:gd name="connsiteX100" fmla="*/ 377855 w 515084"/>
                <a:gd name="connsiteY100" fmla="*/ 798448 h 814550"/>
                <a:gd name="connsiteX101" fmla="*/ 386642 w 515084"/>
                <a:gd name="connsiteY101" fmla="*/ 780899 h 814550"/>
                <a:gd name="connsiteX102" fmla="*/ 386642 w 515084"/>
                <a:gd name="connsiteY102" fmla="*/ 789674 h 814550"/>
                <a:gd name="connsiteX103" fmla="*/ 395430 w 515084"/>
                <a:gd name="connsiteY103" fmla="*/ 815997 h 814550"/>
                <a:gd name="connsiteX104" fmla="*/ 404217 w 515084"/>
                <a:gd name="connsiteY104" fmla="*/ 824772 h 814550"/>
                <a:gd name="connsiteX105" fmla="*/ 413004 w 515084"/>
                <a:gd name="connsiteY105" fmla="*/ 815997 h 814550"/>
                <a:gd name="connsiteX106" fmla="*/ 413004 w 515084"/>
                <a:gd name="connsiteY106" fmla="*/ 798448 h 814550"/>
                <a:gd name="connsiteX107" fmla="*/ 413004 w 515084"/>
                <a:gd name="connsiteY107" fmla="*/ 780899 h 814550"/>
                <a:gd name="connsiteX108" fmla="*/ 421792 w 515084"/>
                <a:gd name="connsiteY108" fmla="*/ 737028 h 814550"/>
                <a:gd name="connsiteX109" fmla="*/ 421792 w 515084"/>
                <a:gd name="connsiteY109" fmla="*/ 728254 h 814550"/>
                <a:gd name="connsiteX110" fmla="*/ 430579 w 515084"/>
                <a:gd name="connsiteY110" fmla="*/ 649287 h 814550"/>
                <a:gd name="connsiteX111" fmla="*/ 430579 w 515084"/>
                <a:gd name="connsiteY111" fmla="*/ 614190 h 814550"/>
                <a:gd name="connsiteX112" fmla="*/ 430579 w 515084"/>
                <a:gd name="connsiteY112" fmla="*/ 587867 h 814550"/>
                <a:gd name="connsiteX113" fmla="*/ 430579 w 515084"/>
                <a:gd name="connsiteY113" fmla="*/ 570320 h 814550"/>
                <a:gd name="connsiteX114" fmla="*/ 430579 w 515084"/>
                <a:gd name="connsiteY114" fmla="*/ 552771 h 814550"/>
                <a:gd name="connsiteX115" fmla="*/ 430579 w 515084"/>
                <a:gd name="connsiteY115" fmla="*/ 535223 h 814550"/>
                <a:gd name="connsiteX116" fmla="*/ 430579 w 515084"/>
                <a:gd name="connsiteY116" fmla="*/ 526448 h 814550"/>
                <a:gd name="connsiteX117" fmla="*/ 430579 w 515084"/>
                <a:gd name="connsiteY117" fmla="*/ 482578 h 814550"/>
                <a:gd name="connsiteX118" fmla="*/ 456941 w 515084"/>
                <a:gd name="connsiteY118" fmla="*/ 447481 h 8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515084" h="814550">
                  <a:moveTo>
                    <a:pt x="456941" y="447481"/>
                  </a:moveTo>
                  <a:cubicBezTo>
                    <a:pt x="456941" y="438707"/>
                    <a:pt x="456941" y="438707"/>
                    <a:pt x="456941" y="447481"/>
                  </a:cubicBezTo>
                  <a:cubicBezTo>
                    <a:pt x="456941" y="421159"/>
                    <a:pt x="465728" y="403611"/>
                    <a:pt x="465728" y="386062"/>
                  </a:cubicBezTo>
                  <a:cubicBezTo>
                    <a:pt x="465728" y="386062"/>
                    <a:pt x="465728" y="386062"/>
                    <a:pt x="465728" y="377288"/>
                  </a:cubicBezTo>
                  <a:cubicBezTo>
                    <a:pt x="465728" y="368514"/>
                    <a:pt x="465728" y="368514"/>
                    <a:pt x="465728" y="359740"/>
                  </a:cubicBezTo>
                  <a:cubicBezTo>
                    <a:pt x="465728" y="342192"/>
                    <a:pt x="474516" y="324643"/>
                    <a:pt x="474516" y="307095"/>
                  </a:cubicBezTo>
                  <a:cubicBezTo>
                    <a:pt x="474516" y="298320"/>
                    <a:pt x="474516" y="298320"/>
                    <a:pt x="474516" y="289547"/>
                  </a:cubicBezTo>
                  <a:cubicBezTo>
                    <a:pt x="474516" y="271998"/>
                    <a:pt x="483303" y="254450"/>
                    <a:pt x="483303" y="228128"/>
                  </a:cubicBezTo>
                  <a:cubicBezTo>
                    <a:pt x="483303" y="210579"/>
                    <a:pt x="492090" y="193031"/>
                    <a:pt x="492090" y="175482"/>
                  </a:cubicBezTo>
                  <a:cubicBezTo>
                    <a:pt x="492090" y="157934"/>
                    <a:pt x="500878" y="140386"/>
                    <a:pt x="500878" y="131612"/>
                  </a:cubicBezTo>
                  <a:cubicBezTo>
                    <a:pt x="500878" y="122837"/>
                    <a:pt x="500878" y="122837"/>
                    <a:pt x="500878" y="114064"/>
                  </a:cubicBezTo>
                  <a:cubicBezTo>
                    <a:pt x="500878" y="105289"/>
                    <a:pt x="509665" y="96515"/>
                    <a:pt x="509665" y="87741"/>
                  </a:cubicBezTo>
                  <a:cubicBezTo>
                    <a:pt x="509665" y="78967"/>
                    <a:pt x="518452" y="70193"/>
                    <a:pt x="518452" y="52645"/>
                  </a:cubicBezTo>
                  <a:cubicBezTo>
                    <a:pt x="518452" y="52645"/>
                    <a:pt x="518452" y="43870"/>
                    <a:pt x="518452" y="35096"/>
                  </a:cubicBezTo>
                  <a:cubicBezTo>
                    <a:pt x="518452" y="26322"/>
                    <a:pt x="509665" y="26322"/>
                    <a:pt x="509665" y="26322"/>
                  </a:cubicBezTo>
                  <a:cubicBezTo>
                    <a:pt x="500878" y="26322"/>
                    <a:pt x="492090" y="26322"/>
                    <a:pt x="492090" y="26322"/>
                  </a:cubicBezTo>
                  <a:cubicBezTo>
                    <a:pt x="492090" y="26322"/>
                    <a:pt x="492090" y="26322"/>
                    <a:pt x="483303" y="26322"/>
                  </a:cubicBezTo>
                  <a:cubicBezTo>
                    <a:pt x="465728" y="17548"/>
                    <a:pt x="465728" y="26322"/>
                    <a:pt x="456941" y="35096"/>
                  </a:cubicBezTo>
                  <a:cubicBezTo>
                    <a:pt x="456941" y="35096"/>
                    <a:pt x="439366" y="35096"/>
                    <a:pt x="413004" y="35096"/>
                  </a:cubicBezTo>
                  <a:cubicBezTo>
                    <a:pt x="413004" y="35096"/>
                    <a:pt x="413004" y="35096"/>
                    <a:pt x="404217" y="43870"/>
                  </a:cubicBezTo>
                  <a:lnTo>
                    <a:pt x="404217" y="52645"/>
                  </a:lnTo>
                  <a:cubicBezTo>
                    <a:pt x="395430" y="52645"/>
                    <a:pt x="395430" y="61418"/>
                    <a:pt x="395430" y="70193"/>
                  </a:cubicBezTo>
                  <a:cubicBezTo>
                    <a:pt x="395430" y="87741"/>
                    <a:pt x="386642" y="114064"/>
                    <a:pt x="386642" y="131612"/>
                  </a:cubicBezTo>
                  <a:cubicBezTo>
                    <a:pt x="377855" y="149160"/>
                    <a:pt x="369068" y="166709"/>
                    <a:pt x="369068" y="193031"/>
                  </a:cubicBezTo>
                  <a:cubicBezTo>
                    <a:pt x="369068" y="210579"/>
                    <a:pt x="369068" y="228128"/>
                    <a:pt x="360280" y="254450"/>
                  </a:cubicBezTo>
                  <a:cubicBezTo>
                    <a:pt x="351493" y="271998"/>
                    <a:pt x="342706" y="298320"/>
                    <a:pt x="342706" y="324643"/>
                  </a:cubicBezTo>
                  <a:cubicBezTo>
                    <a:pt x="342706" y="342192"/>
                    <a:pt x="333918" y="359740"/>
                    <a:pt x="333918" y="386062"/>
                  </a:cubicBezTo>
                  <a:cubicBezTo>
                    <a:pt x="333918" y="403611"/>
                    <a:pt x="325131" y="403611"/>
                    <a:pt x="316343" y="403611"/>
                  </a:cubicBezTo>
                  <a:cubicBezTo>
                    <a:pt x="298769" y="403611"/>
                    <a:pt x="281194" y="403611"/>
                    <a:pt x="263619" y="403611"/>
                  </a:cubicBezTo>
                  <a:cubicBezTo>
                    <a:pt x="254832" y="403611"/>
                    <a:pt x="246045" y="403611"/>
                    <a:pt x="237257" y="394836"/>
                  </a:cubicBezTo>
                  <a:cubicBezTo>
                    <a:pt x="246045" y="368514"/>
                    <a:pt x="254832" y="333417"/>
                    <a:pt x="254832" y="307095"/>
                  </a:cubicBezTo>
                  <a:cubicBezTo>
                    <a:pt x="254832" y="307095"/>
                    <a:pt x="254832" y="307095"/>
                    <a:pt x="254832" y="298320"/>
                  </a:cubicBezTo>
                  <a:cubicBezTo>
                    <a:pt x="254832" y="263224"/>
                    <a:pt x="263619" y="228128"/>
                    <a:pt x="263619" y="184257"/>
                  </a:cubicBezTo>
                  <a:lnTo>
                    <a:pt x="263619" y="175482"/>
                  </a:lnTo>
                  <a:cubicBezTo>
                    <a:pt x="272407" y="149160"/>
                    <a:pt x="281194" y="122837"/>
                    <a:pt x="272407" y="96515"/>
                  </a:cubicBezTo>
                  <a:cubicBezTo>
                    <a:pt x="272407" y="96515"/>
                    <a:pt x="272407" y="96515"/>
                    <a:pt x="272407" y="87741"/>
                  </a:cubicBezTo>
                  <a:cubicBezTo>
                    <a:pt x="281194" y="61418"/>
                    <a:pt x="281194" y="43870"/>
                    <a:pt x="289981" y="17548"/>
                  </a:cubicBezTo>
                  <a:cubicBezTo>
                    <a:pt x="289981" y="8773"/>
                    <a:pt x="289981" y="8773"/>
                    <a:pt x="289981" y="0"/>
                  </a:cubicBezTo>
                  <a:cubicBezTo>
                    <a:pt x="281194" y="0"/>
                    <a:pt x="272407" y="0"/>
                    <a:pt x="254832" y="8773"/>
                  </a:cubicBezTo>
                  <a:cubicBezTo>
                    <a:pt x="246045" y="8773"/>
                    <a:pt x="237257" y="8773"/>
                    <a:pt x="228471" y="0"/>
                  </a:cubicBezTo>
                  <a:cubicBezTo>
                    <a:pt x="219684" y="0"/>
                    <a:pt x="210896" y="0"/>
                    <a:pt x="202109" y="0"/>
                  </a:cubicBezTo>
                  <a:lnTo>
                    <a:pt x="202109" y="8773"/>
                  </a:lnTo>
                  <a:cubicBezTo>
                    <a:pt x="202109" y="26322"/>
                    <a:pt x="193322" y="35096"/>
                    <a:pt x="193322" y="43870"/>
                  </a:cubicBezTo>
                  <a:cubicBezTo>
                    <a:pt x="193322" y="52645"/>
                    <a:pt x="184534" y="52645"/>
                    <a:pt x="184534" y="52645"/>
                  </a:cubicBezTo>
                  <a:cubicBezTo>
                    <a:pt x="184534" y="43870"/>
                    <a:pt x="184534" y="26322"/>
                    <a:pt x="184534" y="17548"/>
                  </a:cubicBezTo>
                  <a:cubicBezTo>
                    <a:pt x="184534" y="8773"/>
                    <a:pt x="175747" y="0"/>
                    <a:pt x="166960" y="8773"/>
                  </a:cubicBezTo>
                  <a:cubicBezTo>
                    <a:pt x="158172" y="17548"/>
                    <a:pt x="149385" y="26322"/>
                    <a:pt x="140598" y="17548"/>
                  </a:cubicBezTo>
                  <a:cubicBezTo>
                    <a:pt x="131810" y="17548"/>
                    <a:pt x="131810" y="17548"/>
                    <a:pt x="123023" y="8773"/>
                  </a:cubicBezTo>
                  <a:cubicBezTo>
                    <a:pt x="123023" y="17548"/>
                    <a:pt x="123023" y="17548"/>
                    <a:pt x="123023" y="17548"/>
                  </a:cubicBezTo>
                  <a:cubicBezTo>
                    <a:pt x="123023" y="26322"/>
                    <a:pt x="114236" y="43870"/>
                    <a:pt x="114236" y="52645"/>
                  </a:cubicBezTo>
                  <a:cubicBezTo>
                    <a:pt x="96661" y="87741"/>
                    <a:pt x="87873" y="114064"/>
                    <a:pt x="79086" y="140386"/>
                  </a:cubicBezTo>
                  <a:cubicBezTo>
                    <a:pt x="79086" y="175482"/>
                    <a:pt x="70299" y="210579"/>
                    <a:pt x="61511" y="245676"/>
                  </a:cubicBezTo>
                  <a:lnTo>
                    <a:pt x="61511" y="254450"/>
                  </a:lnTo>
                  <a:cubicBezTo>
                    <a:pt x="61511" y="263224"/>
                    <a:pt x="52724" y="280773"/>
                    <a:pt x="43937" y="298320"/>
                  </a:cubicBezTo>
                  <a:cubicBezTo>
                    <a:pt x="43937" y="324643"/>
                    <a:pt x="43937" y="342192"/>
                    <a:pt x="35149" y="368514"/>
                  </a:cubicBezTo>
                  <a:lnTo>
                    <a:pt x="35149" y="377288"/>
                  </a:lnTo>
                  <a:cubicBezTo>
                    <a:pt x="26362" y="394836"/>
                    <a:pt x="26362" y="412384"/>
                    <a:pt x="17575" y="429933"/>
                  </a:cubicBezTo>
                  <a:cubicBezTo>
                    <a:pt x="17575" y="438707"/>
                    <a:pt x="17575" y="456256"/>
                    <a:pt x="17575" y="465029"/>
                  </a:cubicBezTo>
                  <a:cubicBezTo>
                    <a:pt x="17575" y="491352"/>
                    <a:pt x="8787" y="508900"/>
                    <a:pt x="8787" y="535223"/>
                  </a:cubicBezTo>
                  <a:cubicBezTo>
                    <a:pt x="8787" y="561545"/>
                    <a:pt x="8787" y="587867"/>
                    <a:pt x="8787" y="614190"/>
                  </a:cubicBezTo>
                  <a:cubicBezTo>
                    <a:pt x="8787" y="622964"/>
                    <a:pt x="8787" y="622964"/>
                    <a:pt x="8787" y="631739"/>
                  </a:cubicBezTo>
                  <a:cubicBezTo>
                    <a:pt x="0" y="649287"/>
                    <a:pt x="0" y="666835"/>
                    <a:pt x="0" y="684383"/>
                  </a:cubicBezTo>
                  <a:cubicBezTo>
                    <a:pt x="0" y="693158"/>
                    <a:pt x="0" y="701931"/>
                    <a:pt x="0" y="719480"/>
                  </a:cubicBezTo>
                  <a:cubicBezTo>
                    <a:pt x="0" y="728254"/>
                    <a:pt x="0" y="737028"/>
                    <a:pt x="0" y="745803"/>
                  </a:cubicBezTo>
                  <a:cubicBezTo>
                    <a:pt x="0" y="754576"/>
                    <a:pt x="0" y="763351"/>
                    <a:pt x="0" y="772125"/>
                  </a:cubicBezTo>
                  <a:cubicBezTo>
                    <a:pt x="0" y="780899"/>
                    <a:pt x="0" y="789674"/>
                    <a:pt x="8787" y="798448"/>
                  </a:cubicBezTo>
                  <a:cubicBezTo>
                    <a:pt x="17575" y="798448"/>
                    <a:pt x="17575" y="807223"/>
                    <a:pt x="26362" y="807223"/>
                  </a:cubicBezTo>
                  <a:cubicBezTo>
                    <a:pt x="35149" y="815997"/>
                    <a:pt x="43937" y="815997"/>
                    <a:pt x="52724" y="798448"/>
                  </a:cubicBezTo>
                  <a:cubicBezTo>
                    <a:pt x="52724" y="789674"/>
                    <a:pt x="61511" y="789674"/>
                    <a:pt x="61511" y="789674"/>
                  </a:cubicBezTo>
                  <a:cubicBezTo>
                    <a:pt x="61511" y="798448"/>
                    <a:pt x="61511" y="807223"/>
                    <a:pt x="70299" y="807223"/>
                  </a:cubicBezTo>
                  <a:cubicBezTo>
                    <a:pt x="79086" y="807223"/>
                    <a:pt x="79086" y="798448"/>
                    <a:pt x="87873" y="798448"/>
                  </a:cubicBezTo>
                  <a:cubicBezTo>
                    <a:pt x="87873" y="815997"/>
                    <a:pt x="96661" y="815997"/>
                    <a:pt x="105448" y="815997"/>
                  </a:cubicBezTo>
                  <a:lnTo>
                    <a:pt x="114236" y="815997"/>
                  </a:lnTo>
                  <a:cubicBezTo>
                    <a:pt x="123023" y="824772"/>
                    <a:pt x="131810" y="815997"/>
                    <a:pt x="140598" y="807223"/>
                  </a:cubicBezTo>
                  <a:lnTo>
                    <a:pt x="140598" y="798448"/>
                  </a:lnTo>
                  <a:cubicBezTo>
                    <a:pt x="140598" y="780899"/>
                    <a:pt x="149385" y="763351"/>
                    <a:pt x="149385" y="745803"/>
                  </a:cubicBezTo>
                  <a:cubicBezTo>
                    <a:pt x="149385" y="737028"/>
                    <a:pt x="149385" y="737028"/>
                    <a:pt x="158172" y="728254"/>
                  </a:cubicBezTo>
                  <a:cubicBezTo>
                    <a:pt x="158172" y="719480"/>
                    <a:pt x="166960" y="701931"/>
                    <a:pt x="166960" y="693158"/>
                  </a:cubicBezTo>
                  <a:cubicBezTo>
                    <a:pt x="175747" y="675609"/>
                    <a:pt x="184534" y="649287"/>
                    <a:pt x="184534" y="631739"/>
                  </a:cubicBezTo>
                  <a:cubicBezTo>
                    <a:pt x="184534" y="622964"/>
                    <a:pt x="193322" y="614190"/>
                    <a:pt x="193322" y="605416"/>
                  </a:cubicBezTo>
                  <a:lnTo>
                    <a:pt x="193322" y="596642"/>
                  </a:lnTo>
                  <a:cubicBezTo>
                    <a:pt x="193322" y="570320"/>
                    <a:pt x="202109" y="552771"/>
                    <a:pt x="210896" y="535223"/>
                  </a:cubicBezTo>
                  <a:cubicBezTo>
                    <a:pt x="228471" y="535223"/>
                    <a:pt x="246045" y="535223"/>
                    <a:pt x="263619" y="535223"/>
                  </a:cubicBezTo>
                  <a:cubicBezTo>
                    <a:pt x="281194" y="535223"/>
                    <a:pt x="281194" y="535223"/>
                    <a:pt x="281194" y="552771"/>
                  </a:cubicBezTo>
                  <a:lnTo>
                    <a:pt x="281194" y="561545"/>
                  </a:lnTo>
                  <a:cubicBezTo>
                    <a:pt x="281194" y="579094"/>
                    <a:pt x="281194" y="596642"/>
                    <a:pt x="272407" y="614190"/>
                  </a:cubicBezTo>
                  <a:cubicBezTo>
                    <a:pt x="272407" y="640512"/>
                    <a:pt x="263619" y="666835"/>
                    <a:pt x="263619" y="693158"/>
                  </a:cubicBezTo>
                  <a:cubicBezTo>
                    <a:pt x="263619" y="710706"/>
                    <a:pt x="254832" y="728254"/>
                    <a:pt x="254832" y="745803"/>
                  </a:cubicBezTo>
                  <a:cubicBezTo>
                    <a:pt x="254832" y="754576"/>
                    <a:pt x="246045" y="763351"/>
                    <a:pt x="246045" y="772125"/>
                  </a:cubicBezTo>
                  <a:cubicBezTo>
                    <a:pt x="246045" y="780899"/>
                    <a:pt x="246045" y="789674"/>
                    <a:pt x="254832" y="807223"/>
                  </a:cubicBezTo>
                  <a:lnTo>
                    <a:pt x="263619" y="807223"/>
                  </a:lnTo>
                  <a:cubicBezTo>
                    <a:pt x="263619" y="807223"/>
                    <a:pt x="272407" y="807223"/>
                    <a:pt x="272407" y="798448"/>
                  </a:cubicBezTo>
                  <a:lnTo>
                    <a:pt x="272407" y="789674"/>
                  </a:lnTo>
                  <a:cubicBezTo>
                    <a:pt x="281194" y="772125"/>
                    <a:pt x="281194" y="763351"/>
                    <a:pt x="289981" y="745803"/>
                  </a:cubicBezTo>
                  <a:cubicBezTo>
                    <a:pt x="289981" y="745803"/>
                    <a:pt x="298769" y="745803"/>
                    <a:pt x="298769" y="754577"/>
                  </a:cubicBezTo>
                  <a:cubicBezTo>
                    <a:pt x="298769" y="763351"/>
                    <a:pt x="298769" y="780899"/>
                    <a:pt x="298769" y="789674"/>
                  </a:cubicBezTo>
                  <a:cubicBezTo>
                    <a:pt x="298769" y="798448"/>
                    <a:pt x="298769" y="798448"/>
                    <a:pt x="298769" y="807223"/>
                  </a:cubicBezTo>
                  <a:cubicBezTo>
                    <a:pt x="307556" y="815997"/>
                    <a:pt x="307556" y="807223"/>
                    <a:pt x="316343" y="807223"/>
                  </a:cubicBezTo>
                  <a:cubicBezTo>
                    <a:pt x="325131" y="798448"/>
                    <a:pt x="333918" y="798448"/>
                    <a:pt x="351493" y="807223"/>
                  </a:cubicBezTo>
                  <a:lnTo>
                    <a:pt x="360280" y="815997"/>
                  </a:lnTo>
                  <a:cubicBezTo>
                    <a:pt x="369068" y="815997"/>
                    <a:pt x="377855" y="807223"/>
                    <a:pt x="377855" y="798448"/>
                  </a:cubicBezTo>
                  <a:cubicBezTo>
                    <a:pt x="377855" y="789674"/>
                    <a:pt x="377855" y="780899"/>
                    <a:pt x="386642" y="780899"/>
                  </a:cubicBezTo>
                  <a:lnTo>
                    <a:pt x="386642" y="789674"/>
                  </a:lnTo>
                  <a:cubicBezTo>
                    <a:pt x="386642" y="798448"/>
                    <a:pt x="395430" y="807223"/>
                    <a:pt x="395430" y="815997"/>
                  </a:cubicBezTo>
                  <a:lnTo>
                    <a:pt x="404217" y="824772"/>
                  </a:lnTo>
                  <a:lnTo>
                    <a:pt x="413004" y="815997"/>
                  </a:lnTo>
                  <a:cubicBezTo>
                    <a:pt x="413004" y="807223"/>
                    <a:pt x="413004" y="807223"/>
                    <a:pt x="413004" y="798448"/>
                  </a:cubicBezTo>
                  <a:cubicBezTo>
                    <a:pt x="413004" y="789674"/>
                    <a:pt x="413004" y="789674"/>
                    <a:pt x="413004" y="780899"/>
                  </a:cubicBezTo>
                  <a:cubicBezTo>
                    <a:pt x="413004" y="763351"/>
                    <a:pt x="413004" y="754576"/>
                    <a:pt x="421792" y="737028"/>
                  </a:cubicBezTo>
                  <a:cubicBezTo>
                    <a:pt x="421792" y="737028"/>
                    <a:pt x="421792" y="737028"/>
                    <a:pt x="421792" y="728254"/>
                  </a:cubicBezTo>
                  <a:cubicBezTo>
                    <a:pt x="421792" y="701931"/>
                    <a:pt x="430579" y="675609"/>
                    <a:pt x="430579" y="649287"/>
                  </a:cubicBezTo>
                  <a:cubicBezTo>
                    <a:pt x="430579" y="640512"/>
                    <a:pt x="430579" y="631739"/>
                    <a:pt x="430579" y="614190"/>
                  </a:cubicBezTo>
                  <a:cubicBezTo>
                    <a:pt x="430579" y="605416"/>
                    <a:pt x="430579" y="596642"/>
                    <a:pt x="430579" y="587867"/>
                  </a:cubicBezTo>
                  <a:cubicBezTo>
                    <a:pt x="430579" y="579094"/>
                    <a:pt x="430579" y="570320"/>
                    <a:pt x="430579" y="570320"/>
                  </a:cubicBezTo>
                  <a:cubicBezTo>
                    <a:pt x="430579" y="561545"/>
                    <a:pt x="430579" y="552771"/>
                    <a:pt x="430579" y="552771"/>
                  </a:cubicBezTo>
                  <a:cubicBezTo>
                    <a:pt x="430579" y="543997"/>
                    <a:pt x="430579" y="543997"/>
                    <a:pt x="430579" y="535223"/>
                  </a:cubicBezTo>
                  <a:lnTo>
                    <a:pt x="430579" y="526448"/>
                  </a:lnTo>
                  <a:cubicBezTo>
                    <a:pt x="430579" y="508900"/>
                    <a:pt x="430579" y="500126"/>
                    <a:pt x="430579" y="482578"/>
                  </a:cubicBezTo>
                  <a:cubicBezTo>
                    <a:pt x="448154" y="465029"/>
                    <a:pt x="448154" y="456256"/>
                    <a:pt x="456941" y="447481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5D893A-1C20-8442-A90F-83FA35637DF9}"/>
                </a:ext>
              </a:extLst>
            </p:cNvPr>
            <p:cNvSpPr/>
            <p:nvPr/>
          </p:nvSpPr>
          <p:spPr>
            <a:xfrm>
              <a:off x="1251768" y="1672499"/>
              <a:ext cx="391464" cy="701132"/>
            </a:xfrm>
            <a:custGeom>
              <a:avLst/>
              <a:gdLst>
                <a:gd name="connsiteX0" fmla="*/ 390090 w 391464"/>
                <a:gd name="connsiteY0" fmla="*/ 622964 h 701132"/>
                <a:gd name="connsiteX1" fmla="*/ 390090 w 391464"/>
                <a:gd name="connsiteY1" fmla="*/ 587868 h 701132"/>
                <a:gd name="connsiteX2" fmla="*/ 390090 w 391464"/>
                <a:gd name="connsiteY2" fmla="*/ 561545 h 701132"/>
                <a:gd name="connsiteX3" fmla="*/ 390090 w 391464"/>
                <a:gd name="connsiteY3" fmla="*/ 552772 h 701132"/>
                <a:gd name="connsiteX4" fmla="*/ 381302 w 391464"/>
                <a:gd name="connsiteY4" fmla="*/ 465030 h 701132"/>
                <a:gd name="connsiteX5" fmla="*/ 372515 w 391464"/>
                <a:gd name="connsiteY5" fmla="*/ 429933 h 701132"/>
                <a:gd name="connsiteX6" fmla="*/ 372515 w 391464"/>
                <a:gd name="connsiteY6" fmla="*/ 403611 h 701132"/>
                <a:gd name="connsiteX7" fmla="*/ 363728 w 391464"/>
                <a:gd name="connsiteY7" fmla="*/ 368514 h 701132"/>
                <a:gd name="connsiteX8" fmla="*/ 363728 w 391464"/>
                <a:gd name="connsiteY8" fmla="*/ 359740 h 701132"/>
                <a:gd name="connsiteX9" fmla="*/ 354940 w 391464"/>
                <a:gd name="connsiteY9" fmla="*/ 289547 h 701132"/>
                <a:gd name="connsiteX10" fmla="*/ 346153 w 391464"/>
                <a:gd name="connsiteY10" fmla="*/ 245676 h 701132"/>
                <a:gd name="connsiteX11" fmla="*/ 337365 w 391464"/>
                <a:gd name="connsiteY11" fmla="*/ 228128 h 701132"/>
                <a:gd name="connsiteX12" fmla="*/ 328578 w 391464"/>
                <a:gd name="connsiteY12" fmla="*/ 193031 h 701132"/>
                <a:gd name="connsiteX13" fmla="*/ 319791 w 391464"/>
                <a:gd name="connsiteY13" fmla="*/ 131612 h 701132"/>
                <a:gd name="connsiteX14" fmla="*/ 311003 w 391464"/>
                <a:gd name="connsiteY14" fmla="*/ 87742 h 701132"/>
                <a:gd name="connsiteX15" fmla="*/ 311003 w 391464"/>
                <a:gd name="connsiteY15" fmla="*/ 78967 h 701132"/>
                <a:gd name="connsiteX16" fmla="*/ 302216 w 391464"/>
                <a:gd name="connsiteY16" fmla="*/ 43870 h 701132"/>
                <a:gd name="connsiteX17" fmla="*/ 284641 w 391464"/>
                <a:gd name="connsiteY17" fmla="*/ 8774 h 701132"/>
                <a:gd name="connsiteX18" fmla="*/ 240705 w 391464"/>
                <a:gd name="connsiteY18" fmla="*/ 8774 h 701132"/>
                <a:gd name="connsiteX19" fmla="*/ 231918 w 391464"/>
                <a:gd name="connsiteY19" fmla="*/ 61419 h 701132"/>
                <a:gd name="connsiteX20" fmla="*/ 205556 w 391464"/>
                <a:gd name="connsiteY20" fmla="*/ 17548 h 701132"/>
                <a:gd name="connsiteX21" fmla="*/ 196769 w 391464"/>
                <a:gd name="connsiteY21" fmla="*/ 8774 h 701132"/>
                <a:gd name="connsiteX22" fmla="*/ 196769 w 391464"/>
                <a:gd name="connsiteY22" fmla="*/ 0 h 701132"/>
                <a:gd name="connsiteX23" fmla="*/ 152832 w 391464"/>
                <a:gd name="connsiteY23" fmla="*/ 0 h 701132"/>
                <a:gd name="connsiteX24" fmla="*/ 152832 w 391464"/>
                <a:gd name="connsiteY24" fmla="*/ 8774 h 701132"/>
                <a:gd name="connsiteX25" fmla="*/ 152832 w 391464"/>
                <a:gd name="connsiteY25" fmla="*/ 43870 h 701132"/>
                <a:gd name="connsiteX26" fmla="*/ 144045 w 391464"/>
                <a:gd name="connsiteY26" fmla="*/ 61419 h 701132"/>
                <a:gd name="connsiteX27" fmla="*/ 135258 w 391464"/>
                <a:gd name="connsiteY27" fmla="*/ 87742 h 701132"/>
                <a:gd name="connsiteX28" fmla="*/ 135258 w 391464"/>
                <a:gd name="connsiteY28" fmla="*/ 122838 h 701132"/>
                <a:gd name="connsiteX29" fmla="*/ 126470 w 391464"/>
                <a:gd name="connsiteY29" fmla="*/ 166709 h 701132"/>
                <a:gd name="connsiteX30" fmla="*/ 126470 w 391464"/>
                <a:gd name="connsiteY30" fmla="*/ 175483 h 701132"/>
                <a:gd name="connsiteX31" fmla="*/ 126470 w 391464"/>
                <a:gd name="connsiteY31" fmla="*/ 184258 h 701132"/>
                <a:gd name="connsiteX32" fmla="*/ 117683 w 391464"/>
                <a:gd name="connsiteY32" fmla="*/ 219353 h 701132"/>
                <a:gd name="connsiteX33" fmla="*/ 100108 w 391464"/>
                <a:gd name="connsiteY33" fmla="*/ 271998 h 701132"/>
                <a:gd name="connsiteX34" fmla="*/ 100108 w 391464"/>
                <a:gd name="connsiteY34" fmla="*/ 280773 h 701132"/>
                <a:gd name="connsiteX35" fmla="*/ 82533 w 391464"/>
                <a:gd name="connsiteY35" fmla="*/ 324644 h 701132"/>
                <a:gd name="connsiteX36" fmla="*/ 64959 w 391464"/>
                <a:gd name="connsiteY36" fmla="*/ 394836 h 701132"/>
                <a:gd name="connsiteX37" fmla="*/ 56171 w 391464"/>
                <a:gd name="connsiteY37" fmla="*/ 429933 h 701132"/>
                <a:gd name="connsiteX38" fmla="*/ 56171 w 391464"/>
                <a:gd name="connsiteY38" fmla="*/ 438708 h 701132"/>
                <a:gd name="connsiteX39" fmla="*/ 38597 w 391464"/>
                <a:gd name="connsiteY39" fmla="*/ 517675 h 701132"/>
                <a:gd name="connsiteX40" fmla="*/ 38597 w 391464"/>
                <a:gd name="connsiteY40" fmla="*/ 526449 h 701132"/>
                <a:gd name="connsiteX41" fmla="*/ 21022 w 391464"/>
                <a:gd name="connsiteY41" fmla="*/ 587868 h 701132"/>
                <a:gd name="connsiteX42" fmla="*/ 12235 w 391464"/>
                <a:gd name="connsiteY42" fmla="*/ 614191 h 701132"/>
                <a:gd name="connsiteX43" fmla="*/ 3447 w 391464"/>
                <a:gd name="connsiteY43" fmla="*/ 666832 h 701132"/>
                <a:gd name="connsiteX44" fmla="*/ 21022 w 391464"/>
                <a:gd name="connsiteY44" fmla="*/ 693156 h 701132"/>
                <a:gd name="connsiteX45" fmla="*/ 47384 w 391464"/>
                <a:gd name="connsiteY45" fmla="*/ 701930 h 701132"/>
                <a:gd name="connsiteX46" fmla="*/ 64959 w 391464"/>
                <a:gd name="connsiteY46" fmla="*/ 701930 h 701132"/>
                <a:gd name="connsiteX47" fmla="*/ 100108 w 391464"/>
                <a:gd name="connsiteY47" fmla="*/ 701930 h 701132"/>
                <a:gd name="connsiteX48" fmla="*/ 117683 w 391464"/>
                <a:gd name="connsiteY48" fmla="*/ 701930 h 701132"/>
                <a:gd name="connsiteX49" fmla="*/ 144045 w 391464"/>
                <a:gd name="connsiteY49" fmla="*/ 684381 h 701132"/>
                <a:gd name="connsiteX50" fmla="*/ 144045 w 391464"/>
                <a:gd name="connsiteY50" fmla="*/ 675607 h 701132"/>
                <a:gd name="connsiteX51" fmla="*/ 152832 w 391464"/>
                <a:gd name="connsiteY51" fmla="*/ 640509 h 701132"/>
                <a:gd name="connsiteX52" fmla="*/ 152832 w 391464"/>
                <a:gd name="connsiteY52" fmla="*/ 605416 h 701132"/>
                <a:gd name="connsiteX53" fmla="*/ 152832 w 391464"/>
                <a:gd name="connsiteY53" fmla="*/ 596642 h 701132"/>
                <a:gd name="connsiteX54" fmla="*/ 161620 w 391464"/>
                <a:gd name="connsiteY54" fmla="*/ 543997 h 701132"/>
                <a:gd name="connsiteX55" fmla="*/ 170407 w 391464"/>
                <a:gd name="connsiteY55" fmla="*/ 500127 h 701132"/>
                <a:gd name="connsiteX56" fmla="*/ 205556 w 391464"/>
                <a:gd name="connsiteY56" fmla="*/ 465030 h 701132"/>
                <a:gd name="connsiteX57" fmla="*/ 214344 w 391464"/>
                <a:gd name="connsiteY57" fmla="*/ 465030 h 701132"/>
                <a:gd name="connsiteX58" fmla="*/ 231918 w 391464"/>
                <a:gd name="connsiteY58" fmla="*/ 473804 h 701132"/>
                <a:gd name="connsiteX59" fmla="*/ 240705 w 391464"/>
                <a:gd name="connsiteY59" fmla="*/ 508900 h 701132"/>
                <a:gd name="connsiteX60" fmla="*/ 249492 w 391464"/>
                <a:gd name="connsiteY60" fmla="*/ 535223 h 701132"/>
                <a:gd name="connsiteX61" fmla="*/ 267067 w 391464"/>
                <a:gd name="connsiteY61" fmla="*/ 614191 h 701132"/>
                <a:gd name="connsiteX62" fmla="*/ 275854 w 391464"/>
                <a:gd name="connsiteY62" fmla="*/ 658058 h 701132"/>
                <a:gd name="connsiteX63" fmla="*/ 275854 w 391464"/>
                <a:gd name="connsiteY63" fmla="*/ 666832 h 701132"/>
                <a:gd name="connsiteX64" fmla="*/ 302216 w 391464"/>
                <a:gd name="connsiteY64" fmla="*/ 675607 h 701132"/>
                <a:gd name="connsiteX65" fmla="*/ 311003 w 391464"/>
                <a:gd name="connsiteY65" fmla="*/ 666832 h 701132"/>
                <a:gd name="connsiteX66" fmla="*/ 319791 w 391464"/>
                <a:gd name="connsiteY66" fmla="*/ 649284 h 701132"/>
                <a:gd name="connsiteX67" fmla="*/ 319791 w 391464"/>
                <a:gd name="connsiteY67" fmla="*/ 631739 h 701132"/>
                <a:gd name="connsiteX68" fmla="*/ 328578 w 391464"/>
                <a:gd name="connsiteY68" fmla="*/ 658058 h 701132"/>
                <a:gd name="connsiteX69" fmla="*/ 346153 w 391464"/>
                <a:gd name="connsiteY69" fmla="*/ 666832 h 701132"/>
                <a:gd name="connsiteX70" fmla="*/ 390090 w 391464"/>
                <a:gd name="connsiteY70" fmla="*/ 666832 h 701132"/>
                <a:gd name="connsiteX71" fmla="*/ 390090 w 391464"/>
                <a:gd name="connsiteY71" fmla="*/ 622964 h 701132"/>
                <a:gd name="connsiteX72" fmla="*/ 231918 w 391464"/>
                <a:gd name="connsiteY72" fmla="*/ 324644 h 701132"/>
                <a:gd name="connsiteX73" fmla="*/ 223130 w 391464"/>
                <a:gd name="connsiteY73" fmla="*/ 333417 h 701132"/>
                <a:gd name="connsiteX74" fmla="*/ 187982 w 391464"/>
                <a:gd name="connsiteY74" fmla="*/ 324644 h 701132"/>
                <a:gd name="connsiteX75" fmla="*/ 187982 w 391464"/>
                <a:gd name="connsiteY75" fmla="*/ 289547 h 701132"/>
                <a:gd name="connsiteX76" fmla="*/ 196769 w 391464"/>
                <a:gd name="connsiteY76" fmla="*/ 263225 h 701132"/>
                <a:gd name="connsiteX77" fmla="*/ 205556 w 391464"/>
                <a:gd name="connsiteY77" fmla="*/ 236902 h 701132"/>
                <a:gd name="connsiteX78" fmla="*/ 223130 w 391464"/>
                <a:gd name="connsiteY78" fmla="*/ 289547 h 701132"/>
                <a:gd name="connsiteX79" fmla="*/ 231918 w 391464"/>
                <a:gd name="connsiteY79" fmla="*/ 307095 h 701132"/>
                <a:gd name="connsiteX80" fmla="*/ 231918 w 391464"/>
                <a:gd name="connsiteY80" fmla="*/ 324644 h 70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91464" h="701132">
                  <a:moveTo>
                    <a:pt x="390090" y="622964"/>
                  </a:moveTo>
                  <a:cubicBezTo>
                    <a:pt x="390090" y="614191"/>
                    <a:pt x="390090" y="596642"/>
                    <a:pt x="390090" y="587868"/>
                  </a:cubicBezTo>
                  <a:cubicBezTo>
                    <a:pt x="390090" y="579094"/>
                    <a:pt x="390090" y="570320"/>
                    <a:pt x="390090" y="561545"/>
                  </a:cubicBezTo>
                  <a:lnTo>
                    <a:pt x="390090" y="552772"/>
                  </a:lnTo>
                  <a:cubicBezTo>
                    <a:pt x="390090" y="526449"/>
                    <a:pt x="381302" y="491352"/>
                    <a:pt x="381302" y="465030"/>
                  </a:cubicBezTo>
                  <a:cubicBezTo>
                    <a:pt x="381302" y="456256"/>
                    <a:pt x="381302" y="438708"/>
                    <a:pt x="372515" y="429933"/>
                  </a:cubicBezTo>
                  <a:cubicBezTo>
                    <a:pt x="372515" y="421159"/>
                    <a:pt x="372515" y="412385"/>
                    <a:pt x="372515" y="403611"/>
                  </a:cubicBezTo>
                  <a:cubicBezTo>
                    <a:pt x="372515" y="394836"/>
                    <a:pt x="372515" y="386063"/>
                    <a:pt x="363728" y="368514"/>
                  </a:cubicBezTo>
                  <a:lnTo>
                    <a:pt x="363728" y="359740"/>
                  </a:lnTo>
                  <a:cubicBezTo>
                    <a:pt x="363728" y="333417"/>
                    <a:pt x="363728" y="307095"/>
                    <a:pt x="354940" y="289547"/>
                  </a:cubicBezTo>
                  <a:cubicBezTo>
                    <a:pt x="354940" y="271998"/>
                    <a:pt x="346153" y="254450"/>
                    <a:pt x="346153" y="245676"/>
                  </a:cubicBezTo>
                  <a:cubicBezTo>
                    <a:pt x="346153" y="236902"/>
                    <a:pt x="346153" y="228128"/>
                    <a:pt x="337365" y="228128"/>
                  </a:cubicBezTo>
                  <a:cubicBezTo>
                    <a:pt x="337365" y="219353"/>
                    <a:pt x="328578" y="201805"/>
                    <a:pt x="328578" y="193031"/>
                  </a:cubicBezTo>
                  <a:cubicBezTo>
                    <a:pt x="328578" y="166709"/>
                    <a:pt x="328578" y="149161"/>
                    <a:pt x="319791" y="131612"/>
                  </a:cubicBezTo>
                  <a:cubicBezTo>
                    <a:pt x="319791" y="114064"/>
                    <a:pt x="311003" y="105289"/>
                    <a:pt x="311003" y="87742"/>
                  </a:cubicBezTo>
                  <a:lnTo>
                    <a:pt x="311003" y="78967"/>
                  </a:lnTo>
                  <a:cubicBezTo>
                    <a:pt x="302216" y="70193"/>
                    <a:pt x="302216" y="52645"/>
                    <a:pt x="302216" y="43870"/>
                  </a:cubicBezTo>
                  <a:cubicBezTo>
                    <a:pt x="302216" y="35097"/>
                    <a:pt x="293429" y="17548"/>
                    <a:pt x="284641" y="8774"/>
                  </a:cubicBezTo>
                  <a:cubicBezTo>
                    <a:pt x="267067" y="8774"/>
                    <a:pt x="258279" y="8774"/>
                    <a:pt x="240705" y="8774"/>
                  </a:cubicBezTo>
                  <a:cubicBezTo>
                    <a:pt x="231918" y="26322"/>
                    <a:pt x="240706" y="43870"/>
                    <a:pt x="231918" y="61419"/>
                  </a:cubicBezTo>
                  <a:cubicBezTo>
                    <a:pt x="223131" y="43870"/>
                    <a:pt x="214344" y="35097"/>
                    <a:pt x="205556" y="17548"/>
                  </a:cubicBezTo>
                  <a:lnTo>
                    <a:pt x="196769" y="8774"/>
                  </a:lnTo>
                  <a:cubicBezTo>
                    <a:pt x="196769" y="8774"/>
                    <a:pt x="196769" y="8774"/>
                    <a:pt x="196769" y="0"/>
                  </a:cubicBezTo>
                  <a:cubicBezTo>
                    <a:pt x="179194" y="0"/>
                    <a:pt x="170407" y="0"/>
                    <a:pt x="152832" y="0"/>
                  </a:cubicBezTo>
                  <a:lnTo>
                    <a:pt x="152832" y="8774"/>
                  </a:lnTo>
                  <a:cubicBezTo>
                    <a:pt x="152832" y="26322"/>
                    <a:pt x="152832" y="35097"/>
                    <a:pt x="152832" y="43870"/>
                  </a:cubicBezTo>
                  <a:cubicBezTo>
                    <a:pt x="152832" y="52645"/>
                    <a:pt x="152832" y="52645"/>
                    <a:pt x="144045" y="61419"/>
                  </a:cubicBezTo>
                  <a:cubicBezTo>
                    <a:pt x="144045" y="70193"/>
                    <a:pt x="135258" y="78967"/>
                    <a:pt x="135258" y="87742"/>
                  </a:cubicBezTo>
                  <a:cubicBezTo>
                    <a:pt x="135258" y="96516"/>
                    <a:pt x="135258" y="105289"/>
                    <a:pt x="135258" y="122838"/>
                  </a:cubicBezTo>
                  <a:cubicBezTo>
                    <a:pt x="135258" y="140386"/>
                    <a:pt x="126470" y="157934"/>
                    <a:pt x="126470" y="166709"/>
                  </a:cubicBezTo>
                  <a:lnTo>
                    <a:pt x="126470" y="175483"/>
                  </a:lnTo>
                  <a:cubicBezTo>
                    <a:pt x="126470" y="175483"/>
                    <a:pt x="126470" y="175483"/>
                    <a:pt x="126470" y="184258"/>
                  </a:cubicBezTo>
                  <a:cubicBezTo>
                    <a:pt x="126470" y="193031"/>
                    <a:pt x="117683" y="210580"/>
                    <a:pt x="117683" y="219353"/>
                  </a:cubicBezTo>
                  <a:cubicBezTo>
                    <a:pt x="108895" y="236902"/>
                    <a:pt x="100108" y="254450"/>
                    <a:pt x="100108" y="271998"/>
                  </a:cubicBezTo>
                  <a:lnTo>
                    <a:pt x="100108" y="280773"/>
                  </a:lnTo>
                  <a:cubicBezTo>
                    <a:pt x="91321" y="289547"/>
                    <a:pt x="91321" y="307095"/>
                    <a:pt x="82533" y="324644"/>
                  </a:cubicBezTo>
                  <a:cubicBezTo>
                    <a:pt x="82533" y="350966"/>
                    <a:pt x="64959" y="368514"/>
                    <a:pt x="64959" y="394836"/>
                  </a:cubicBezTo>
                  <a:cubicBezTo>
                    <a:pt x="64959" y="412385"/>
                    <a:pt x="56171" y="421159"/>
                    <a:pt x="56171" y="429933"/>
                  </a:cubicBezTo>
                  <a:lnTo>
                    <a:pt x="56171" y="438708"/>
                  </a:lnTo>
                  <a:cubicBezTo>
                    <a:pt x="56171" y="465030"/>
                    <a:pt x="47384" y="491352"/>
                    <a:pt x="38597" y="517675"/>
                  </a:cubicBezTo>
                  <a:cubicBezTo>
                    <a:pt x="38597" y="517675"/>
                    <a:pt x="38597" y="517675"/>
                    <a:pt x="38597" y="526449"/>
                  </a:cubicBezTo>
                  <a:cubicBezTo>
                    <a:pt x="29809" y="543997"/>
                    <a:pt x="29809" y="570320"/>
                    <a:pt x="21022" y="587868"/>
                  </a:cubicBezTo>
                  <a:cubicBezTo>
                    <a:pt x="21022" y="596642"/>
                    <a:pt x="21022" y="605416"/>
                    <a:pt x="12235" y="614191"/>
                  </a:cubicBezTo>
                  <a:cubicBezTo>
                    <a:pt x="12235" y="631739"/>
                    <a:pt x="3447" y="649284"/>
                    <a:pt x="3447" y="666832"/>
                  </a:cubicBezTo>
                  <a:cubicBezTo>
                    <a:pt x="-5340" y="684381"/>
                    <a:pt x="3447" y="693156"/>
                    <a:pt x="21022" y="693156"/>
                  </a:cubicBezTo>
                  <a:cubicBezTo>
                    <a:pt x="29809" y="693156"/>
                    <a:pt x="38597" y="693156"/>
                    <a:pt x="47384" y="701930"/>
                  </a:cubicBezTo>
                  <a:cubicBezTo>
                    <a:pt x="47384" y="701930"/>
                    <a:pt x="56171" y="701930"/>
                    <a:pt x="64959" y="701930"/>
                  </a:cubicBezTo>
                  <a:cubicBezTo>
                    <a:pt x="73746" y="701930"/>
                    <a:pt x="91321" y="701930"/>
                    <a:pt x="100108" y="701930"/>
                  </a:cubicBezTo>
                  <a:cubicBezTo>
                    <a:pt x="108895" y="701930"/>
                    <a:pt x="108895" y="701930"/>
                    <a:pt x="117683" y="701930"/>
                  </a:cubicBezTo>
                  <a:cubicBezTo>
                    <a:pt x="135258" y="710705"/>
                    <a:pt x="144045" y="710705"/>
                    <a:pt x="144045" y="684381"/>
                  </a:cubicBezTo>
                  <a:cubicBezTo>
                    <a:pt x="144045" y="684381"/>
                    <a:pt x="144045" y="684381"/>
                    <a:pt x="144045" y="675607"/>
                  </a:cubicBezTo>
                  <a:cubicBezTo>
                    <a:pt x="144045" y="666832"/>
                    <a:pt x="144045" y="649284"/>
                    <a:pt x="152832" y="640509"/>
                  </a:cubicBezTo>
                  <a:cubicBezTo>
                    <a:pt x="144045" y="631739"/>
                    <a:pt x="152832" y="622964"/>
                    <a:pt x="152832" y="605416"/>
                  </a:cubicBezTo>
                  <a:lnTo>
                    <a:pt x="152832" y="596642"/>
                  </a:lnTo>
                  <a:cubicBezTo>
                    <a:pt x="152832" y="579094"/>
                    <a:pt x="161620" y="561546"/>
                    <a:pt x="161620" y="543997"/>
                  </a:cubicBezTo>
                  <a:cubicBezTo>
                    <a:pt x="161620" y="526449"/>
                    <a:pt x="170407" y="517675"/>
                    <a:pt x="170407" y="500127"/>
                  </a:cubicBezTo>
                  <a:cubicBezTo>
                    <a:pt x="179194" y="482578"/>
                    <a:pt x="187982" y="465030"/>
                    <a:pt x="205556" y="465030"/>
                  </a:cubicBezTo>
                  <a:lnTo>
                    <a:pt x="214344" y="465030"/>
                  </a:lnTo>
                  <a:cubicBezTo>
                    <a:pt x="223130" y="465030"/>
                    <a:pt x="231918" y="465030"/>
                    <a:pt x="231918" y="473804"/>
                  </a:cubicBezTo>
                  <a:cubicBezTo>
                    <a:pt x="231918" y="482578"/>
                    <a:pt x="231918" y="500127"/>
                    <a:pt x="240705" y="508900"/>
                  </a:cubicBezTo>
                  <a:cubicBezTo>
                    <a:pt x="240705" y="517675"/>
                    <a:pt x="240705" y="526449"/>
                    <a:pt x="249492" y="535223"/>
                  </a:cubicBezTo>
                  <a:cubicBezTo>
                    <a:pt x="258279" y="561546"/>
                    <a:pt x="258279" y="587868"/>
                    <a:pt x="267067" y="614191"/>
                  </a:cubicBezTo>
                  <a:cubicBezTo>
                    <a:pt x="275854" y="622964"/>
                    <a:pt x="275854" y="640509"/>
                    <a:pt x="275854" y="658058"/>
                  </a:cubicBezTo>
                  <a:lnTo>
                    <a:pt x="275854" y="666832"/>
                  </a:lnTo>
                  <a:cubicBezTo>
                    <a:pt x="284641" y="684381"/>
                    <a:pt x="284641" y="684381"/>
                    <a:pt x="302216" y="675607"/>
                  </a:cubicBezTo>
                  <a:cubicBezTo>
                    <a:pt x="302216" y="675607"/>
                    <a:pt x="311003" y="675607"/>
                    <a:pt x="311003" y="666832"/>
                  </a:cubicBezTo>
                  <a:cubicBezTo>
                    <a:pt x="319791" y="666832"/>
                    <a:pt x="319791" y="658058"/>
                    <a:pt x="319791" y="649284"/>
                  </a:cubicBezTo>
                  <a:cubicBezTo>
                    <a:pt x="319791" y="640509"/>
                    <a:pt x="319791" y="640509"/>
                    <a:pt x="319791" y="631739"/>
                  </a:cubicBezTo>
                  <a:cubicBezTo>
                    <a:pt x="328578" y="640509"/>
                    <a:pt x="328578" y="649284"/>
                    <a:pt x="328578" y="658058"/>
                  </a:cubicBezTo>
                  <a:cubicBezTo>
                    <a:pt x="337365" y="666832"/>
                    <a:pt x="337365" y="666832"/>
                    <a:pt x="346153" y="666832"/>
                  </a:cubicBezTo>
                  <a:cubicBezTo>
                    <a:pt x="363728" y="666832"/>
                    <a:pt x="372515" y="666832"/>
                    <a:pt x="390090" y="666832"/>
                  </a:cubicBezTo>
                  <a:cubicBezTo>
                    <a:pt x="398877" y="649284"/>
                    <a:pt x="398877" y="640509"/>
                    <a:pt x="390090" y="622964"/>
                  </a:cubicBezTo>
                  <a:close/>
                  <a:moveTo>
                    <a:pt x="231918" y="324644"/>
                  </a:moveTo>
                  <a:lnTo>
                    <a:pt x="223130" y="333417"/>
                  </a:lnTo>
                  <a:cubicBezTo>
                    <a:pt x="205556" y="342192"/>
                    <a:pt x="196769" y="342192"/>
                    <a:pt x="187982" y="324644"/>
                  </a:cubicBezTo>
                  <a:cubicBezTo>
                    <a:pt x="187982" y="315869"/>
                    <a:pt x="187982" y="298321"/>
                    <a:pt x="187982" y="289547"/>
                  </a:cubicBezTo>
                  <a:cubicBezTo>
                    <a:pt x="187982" y="280773"/>
                    <a:pt x="187982" y="271998"/>
                    <a:pt x="196769" y="263225"/>
                  </a:cubicBezTo>
                  <a:cubicBezTo>
                    <a:pt x="196769" y="254450"/>
                    <a:pt x="205556" y="245676"/>
                    <a:pt x="205556" y="236902"/>
                  </a:cubicBezTo>
                  <a:cubicBezTo>
                    <a:pt x="214344" y="254450"/>
                    <a:pt x="214343" y="271998"/>
                    <a:pt x="223130" y="289547"/>
                  </a:cubicBezTo>
                  <a:cubicBezTo>
                    <a:pt x="223130" y="298321"/>
                    <a:pt x="223131" y="298321"/>
                    <a:pt x="231918" y="307095"/>
                  </a:cubicBezTo>
                  <a:cubicBezTo>
                    <a:pt x="240706" y="315869"/>
                    <a:pt x="240706" y="324644"/>
                    <a:pt x="231918" y="324644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A4E7568-2091-4042-ADA2-7C408B844641}"/>
                </a:ext>
              </a:extLst>
            </p:cNvPr>
            <p:cNvSpPr/>
            <p:nvPr/>
          </p:nvSpPr>
          <p:spPr>
            <a:xfrm>
              <a:off x="2059747" y="1619880"/>
              <a:ext cx="319353" cy="762997"/>
            </a:xfrm>
            <a:custGeom>
              <a:avLst/>
              <a:gdLst>
                <a:gd name="connsiteX0" fmla="*/ 302675 w 319352"/>
                <a:gd name="connsiteY0" fmla="*/ 561545 h 762996"/>
                <a:gd name="connsiteX1" fmla="*/ 302675 w 319352"/>
                <a:gd name="connsiteY1" fmla="*/ 535223 h 762996"/>
                <a:gd name="connsiteX2" fmla="*/ 293888 w 319352"/>
                <a:gd name="connsiteY2" fmla="*/ 517675 h 762996"/>
                <a:gd name="connsiteX3" fmla="*/ 276313 w 319352"/>
                <a:gd name="connsiteY3" fmla="*/ 517675 h 762996"/>
                <a:gd name="connsiteX4" fmla="*/ 258739 w 319352"/>
                <a:gd name="connsiteY4" fmla="*/ 517675 h 762996"/>
                <a:gd name="connsiteX5" fmla="*/ 285101 w 319352"/>
                <a:gd name="connsiteY5" fmla="*/ 500126 h 762996"/>
                <a:gd name="connsiteX6" fmla="*/ 302675 w 319352"/>
                <a:gd name="connsiteY6" fmla="*/ 473804 h 762996"/>
                <a:gd name="connsiteX7" fmla="*/ 302675 w 319352"/>
                <a:gd name="connsiteY7" fmla="*/ 438708 h 762996"/>
                <a:gd name="connsiteX8" fmla="*/ 293888 w 319352"/>
                <a:gd name="connsiteY8" fmla="*/ 403611 h 762996"/>
                <a:gd name="connsiteX9" fmla="*/ 267526 w 319352"/>
                <a:gd name="connsiteY9" fmla="*/ 394836 h 762996"/>
                <a:gd name="connsiteX10" fmla="*/ 258739 w 319352"/>
                <a:gd name="connsiteY10" fmla="*/ 403611 h 762996"/>
                <a:gd name="connsiteX11" fmla="*/ 232377 w 319352"/>
                <a:gd name="connsiteY11" fmla="*/ 429933 h 762996"/>
                <a:gd name="connsiteX12" fmla="*/ 197227 w 319352"/>
                <a:gd name="connsiteY12" fmla="*/ 465030 h 762996"/>
                <a:gd name="connsiteX13" fmla="*/ 170865 w 319352"/>
                <a:gd name="connsiteY13" fmla="*/ 482578 h 762996"/>
                <a:gd name="connsiteX14" fmla="*/ 153290 w 319352"/>
                <a:gd name="connsiteY14" fmla="*/ 500126 h 762996"/>
                <a:gd name="connsiteX15" fmla="*/ 144503 w 319352"/>
                <a:gd name="connsiteY15" fmla="*/ 500126 h 762996"/>
                <a:gd name="connsiteX16" fmla="*/ 135716 w 319352"/>
                <a:gd name="connsiteY16" fmla="*/ 491352 h 762996"/>
                <a:gd name="connsiteX17" fmla="*/ 135716 w 319352"/>
                <a:gd name="connsiteY17" fmla="*/ 359740 h 762996"/>
                <a:gd name="connsiteX18" fmla="*/ 135716 w 319352"/>
                <a:gd name="connsiteY18" fmla="*/ 350966 h 762996"/>
                <a:gd name="connsiteX19" fmla="*/ 144503 w 319352"/>
                <a:gd name="connsiteY19" fmla="*/ 307095 h 762996"/>
                <a:gd name="connsiteX20" fmla="*/ 144503 w 319352"/>
                <a:gd name="connsiteY20" fmla="*/ 140386 h 762996"/>
                <a:gd name="connsiteX21" fmla="*/ 144503 w 319352"/>
                <a:gd name="connsiteY21" fmla="*/ 96515 h 762996"/>
                <a:gd name="connsiteX22" fmla="*/ 144503 w 319352"/>
                <a:gd name="connsiteY22" fmla="*/ 35097 h 762996"/>
                <a:gd name="connsiteX23" fmla="*/ 135716 w 319352"/>
                <a:gd name="connsiteY23" fmla="*/ 8773 h 762996"/>
                <a:gd name="connsiteX24" fmla="*/ 126928 w 319352"/>
                <a:gd name="connsiteY24" fmla="*/ 17548 h 762996"/>
                <a:gd name="connsiteX25" fmla="*/ 118141 w 319352"/>
                <a:gd name="connsiteY25" fmla="*/ 17548 h 762996"/>
                <a:gd name="connsiteX26" fmla="*/ 91779 w 319352"/>
                <a:gd name="connsiteY26" fmla="*/ 8773 h 762996"/>
                <a:gd name="connsiteX27" fmla="*/ 82992 w 319352"/>
                <a:gd name="connsiteY27" fmla="*/ 26322 h 762996"/>
                <a:gd name="connsiteX28" fmla="*/ 82992 w 319352"/>
                <a:gd name="connsiteY28" fmla="*/ 43870 h 762996"/>
                <a:gd name="connsiteX29" fmla="*/ 82992 w 319352"/>
                <a:gd name="connsiteY29" fmla="*/ 61419 h 762996"/>
                <a:gd name="connsiteX30" fmla="*/ 74204 w 319352"/>
                <a:gd name="connsiteY30" fmla="*/ 35097 h 762996"/>
                <a:gd name="connsiteX31" fmla="*/ 74204 w 319352"/>
                <a:gd name="connsiteY31" fmla="*/ 8773 h 762996"/>
                <a:gd name="connsiteX32" fmla="*/ 74204 w 319352"/>
                <a:gd name="connsiteY32" fmla="*/ 0 h 762996"/>
                <a:gd name="connsiteX33" fmla="*/ 30268 w 319352"/>
                <a:gd name="connsiteY33" fmla="*/ 0 h 762996"/>
                <a:gd name="connsiteX34" fmla="*/ 21480 w 319352"/>
                <a:gd name="connsiteY34" fmla="*/ 8773 h 762996"/>
                <a:gd name="connsiteX35" fmla="*/ 21480 w 319352"/>
                <a:gd name="connsiteY35" fmla="*/ 17548 h 762996"/>
                <a:gd name="connsiteX36" fmla="*/ 21480 w 319352"/>
                <a:gd name="connsiteY36" fmla="*/ 87742 h 762996"/>
                <a:gd name="connsiteX37" fmla="*/ 12693 w 319352"/>
                <a:gd name="connsiteY37" fmla="*/ 122838 h 762996"/>
                <a:gd name="connsiteX38" fmla="*/ 12693 w 319352"/>
                <a:gd name="connsiteY38" fmla="*/ 131612 h 762996"/>
                <a:gd name="connsiteX39" fmla="*/ 3906 w 319352"/>
                <a:gd name="connsiteY39" fmla="*/ 193031 h 762996"/>
                <a:gd name="connsiteX40" fmla="*/ 3906 w 319352"/>
                <a:gd name="connsiteY40" fmla="*/ 228128 h 762996"/>
                <a:gd name="connsiteX41" fmla="*/ 3906 w 319352"/>
                <a:gd name="connsiteY41" fmla="*/ 245676 h 762996"/>
                <a:gd name="connsiteX42" fmla="*/ 3906 w 319352"/>
                <a:gd name="connsiteY42" fmla="*/ 228128 h 762996"/>
                <a:gd name="connsiteX43" fmla="*/ 3906 w 319352"/>
                <a:gd name="connsiteY43" fmla="*/ 245676 h 762996"/>
                <a:gd name="connsiteX44" fmla="*/ 3906 w 319352"/>
                <a:gd name="connsiteY44" fmla="*/ 465030 h 762996"/>
                <a:gd name="connsiteX45" fmla="*/ 3906 w 319352"/>
                <a:gd name="connsiteY45" fmla="*/ 482578 h 762996"/>
                <a:gd name="connsiteX46" fmla="*/ 3906 w 319352"/>
                <a:gd name="connsiteY46" fmla="*/ 508900 h 762996"/>
                <a:gd name="connsiteX47" fmla="*/ 3906 w 319352"/>
                <a:gd name="connsiteY47" fmla="*/ 570319 h 762996"/>
                <a:gd name="connsiteX48" fmla="*/ 3906 w 319352"/>
                <a:gd name="connsiteY48" fmla="*/ 640513 h 762996"/>
                <a:gd name="connsiteX49" fmla="*/ 3906 w 319352"/>
                <a:gd name="connsiteY49" fmla="*/ 684383 h 762996"/>
                <a:gd name="connsiteX50" fmla="*/ 3906 w 319352"/>
                <a:gd name="connsiteY50" fmla="*/ 701933 h 762996"/>
                <a:gd name="connsiteX51" fmla="*/ 3906 w 319352"/>
                <a:gd name="connsiteY51" fmla="*/ 745806 h 762996"/>
                <a:gd name="connsiteX52" fmla="*/ 12693 w 319352"/>
                <a:gd name="connsiteY52" fmla="*/ 763355 h 762996"/>
                <a:gd name="connsiteX53" fmla="*/ 30268 w 319352"/>
                <a:gd name="connsiteY53" fmla="*/ 763355 h 762996"/>
                <a:gd name="connsiteX54" fmla="*/ 65417 w 319352"/>
                <a:gd name="connsiteY54" fmla="*/ 737031 h 762996"/>
                <a:gd name="connsiteX55" fmla="*/ 91779 w 319352"/>
                <a:gd name="connsiteY55" fmla="*/ 719482 h 762996"/>
                <a:gd name="connsiteX56" fmla="*/ 100566 w 319352"/>
                <a:gd name="connsiteY56" fmla="*/ 710708 h 762996"/>
                <a:gd name="connsiteX57" fmla="*/ 118141 w 319352"/>
                <a:gd name="connsiteY57" fmla="*/ 701933 h 762996"/>
                <a:gd name="connsiteX58" fmla="*/ 144503 w 319352"/>
                <a:gd name="connsiteY58" fmla="*/ 693159 h 762996"/>
                <a:gd name="connsiteX59" fmla="*/ 170865 w 319352"/>
                <a:gd name="connsiteY59" fmla="*/ 675609 h 762996"/>
                <a:gd name="connsiteX60" fmla="*/ 214802 w 319352"/>
                <a:gd name="connsiteY60" fmla="*/ 649287 h 762996"/>
                <a:gd name="connsiteX61" fmla="*/ 258739 w 319352"/>
                <a:gd name="connsiteY61" fmla="*/ 622964 h 762996"/>
                <a:gd name="connsiteX62" fmla="*/ 311463 w 319352"/>
                <a:gd name="connsiteY62" fmla="*/ 596642 h 762996"/>
                <a:gd name="connsiteX63" fmla="*/ 320250 w 319352"/>
                <a:gd name="connsiteY63" fmla="*/ 570319 h 762996"/>
                <a:gd name="connsiteX64" fmla="*/ 302675 w 319352"/>
                <a:gd name="connsiteY64" fmla="*/ 561545 h 76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9352" h="762996">
                  <a:moveTo>
                    <a:pt x="302675" y="561545"/>
                  </a:moveTo>
                  <a:cubicBezTo>
                    <a:pt x="302675" y="552772"/>
                    <a:pt x="293888" y="543997"/>
                    <a:pt x="302675" y="535223"/>
                  </a:cubicBezTo>
                  <a:cubicBezTo>
                    <a:pt x="311463" y="526449"/>
                    <a:pt x="302675" y="517675"/>
                    <a:pt x="293888" y="517675"/>
                  </a:cubicBezTo>
                  <a:cubicBezTo>
                    <a:pt x="285101" y="517675"/>
                    <a:pt x="285101" y="517675"/>
                    <a:pt x="276313" y="517675"/>
                  </a:cubicBezTo>
                  <a:cubicBezTo>
                    <a:pt x="267526" y="517675"/>
                    <a:pt x="267526" y="526449"/>
                    <a:pt x="258739" y="517675"/>
                  </a:cubicBezTo>
                  <a:cubicBezTo>
                    <a:pt x="258739" y="508900"/>
                    <a:pt x="276313" y="500126"/>
                    <a:pt x="285101" y="500126"/>
                  </a:cubicBezTo>
                  <a:cubicBezTo>
                    <a:pt x="302675" y="500126"/>
                    <a:pt x="302675" y="491352"/>
                    <a:pt x="302675" y="473804"/>
                  </a:cubicBezTo>
                  <a:cubicBezTo>
                    <a:pt x="302675" y="465030"/>
                    <a:pt x="302675" y="447481"/>
                    <a:pt x="302675" y="438708"/>
                  </a:cubicBezTo>
                  <a:cubicBezTo>
                    <a:pt x="302675" y="429933"/>
                    <a:pt x="293888" y="412384"/>
                    <a:pt x="293888" y="403611"/>
                  </a:cubicBezTo>
                  <a:cubicBezTo>
                    <a:pt x="293888" y="394836"/>
                    <a:pt x="285101" y="394836"/>
                    <a:pt x="267526" y="394836"/>
                  </a:cubicBezTo>
                  <a:lnTo>
                    <a:pt x="258739" y="403611"/>
                  </a:lnTo>
                  <a:cubicBezTo>
                    <a:pt x="249951" y="412384"/>
                    <a:pt x="241164" y="421159"/>
                    <a:pt x="232377" y="429933"/>
                  </a:cubicBezTo>
                  <a:cubicBezTo>
                    <a:pt x="223589" y="447481"/>
                    <a:pt x="214802" y="456256"/>
                    <a:pt x="197227" y="465030"/>
                  </a:cubicBezTo>
                  <a:cubicBezTo>
                    <a:pt x="188440" y="473804"/>
                    <a:pt x="179653" y="473804"/>
                    <a:pt x="170865" y="482578"/>
                  </a:cubicBezTo>
                  <a:cubicBezTo>
                    <a:pt x="162078" y="491352"/>
                    <a:pt x="153290" y="491352"/>
                    <a:pt x="153290" y="500126"/>
                  </a:cubicBezTo>
                  <a:lnTo>
                    <a:pt x="144503" y="500126"/>
                  </a:lnTo>
                  <a:cubicBezTo>
                    <a:pt x="144503" y="500126"/>
                    <a:pt x="144503" y="491352"/>
                    <a:pt x="135716" y="491352"/>
                  </a:cubicBezTo>
                  <a:cubicBezTo>
                    <a:pt x="135716" y="447481"/>
                    <a:pt x="144503" y="403611"/>
                    <a:pt x="135716" y="359740"/>
                  </a:cubicBezTo>
                  <a:cubicBezTo>
                    <a:pt x="135716" y="359740"/>
                    <a:pt x="135716" y="359740"/>
                    <a:pt x="135716" y="350966"/>
                  </a:cubicBezTo>
                  <a:cubicBezTo>
                    <a:pt x="135716" y="333417"/>
                    <a:pt x="144503" y="315869"/>
                    <a:pt x="144503" y="307095"/>
                  </a:cubicBezTo>
                  <a:cubicBezTo>
                    <a:pt x="144503" y="254450"/>
                    <a:pt x="144503" y="193031"/>
                    <a:pt x="144503" y="140386"/>
                  </a:cubicBezTo>
                  <a:cubicBezTo>
                    <a:pt x="144503" y="122837"/>
                    <a:pt x="144503" y="114064"/>
                    <a:pt x="144503" y="96515"/>
                  </a:cubicBezTo>
                  <a:cubicBezTo>
                    <a:pt x="144503" y="78967"/>
                    <a:pt x="144503" y="61419"/>
                    <a:pt x="144503" y="35097"/>
                  </a:cubicBezTo>
                  <a:cubicBezTo>
                    <a:pt x="144503" y="26322"/>
                    <a:pt x="135716" y="17548"/>
                    <a:pt x="135716" y="8773"/>
                  </a:cubicBezTo>
                  <a:cubicBezTo>
                    <a:pt x="135716" y="8773"/>
                    <a:pt x="135716" y="17548"/>
                    <a:pt x="126928" y="17548"/>
                  </a:cubicBezTo>
                  <a:cubicBezTo>
                    <a:pt x="126928" y="17548"/>
                    <a:pt x="118141" y="26322"/>
                    <a:pt x="118141" y="17548"/>
                  </a:cubicBezTo>
                  <a:cubicBezTo>
                    <a:pt x="109354" y="8773"/>
                    <a:pt x="100566" y="8773"/>
                    <a:pt x="91779" y="8773"/>
                  </a:cubicBezTo>
                  <a:cubicBezTo>
                    <a:pt x="91779" y="17548"/>
                    <a:pt x="91779" y="26322"/>
                    <a:pt x="82992" y="26322"/>
                  </a:cubicBezTo>
                  <a:cubicBezTo>
                    <a:pt x="82992" y="35096"/>
                    <a:pt x="82992" y="35097"/>
                    <a:pt x="82992" y="43870"/>
                  </a:cubicBezTo>
                  <a:cubicBezTo>
                    <a:pt x="82992" y="43870"/>
                    <a:pt x="82992" y="52645"/>
                    <a:pt x="82992" y="61419"/>
                  </a:cubicBezTo>
                  <a:cubicBezTo>
                    <a:pt x="74204" y="52645"/>
                    <a:pt x="74204" y="43870"/>
                    <a:pt x="74204" y="35097"/>
                  </a:cubicBezTo>
                  <a:cubicBezTo>
                    <a:pt x="82992" y="26322"/>
                    <a:pt x="74204" y="17548"/>
                    <a:pt x="74204" y="8773"/>
                  </a:cubicBezTo>
                  <a:cubicBezTo>
                    <a:pt x="74204" y="8773"/>
                    <a:pt x="74204" y="8773"/>
                    <a:pt x="74204" y="0"/>
                  </a:cubicBezTo>
                  <a:cubicBezTo>
                    <a:pt x="56630" y="0"/>
                    <a:pt x="47842" y="0"/>
                    <a:pt x="30268" y="0"/>
                  </a:cubicBezTo>
                  <a:cubicBezTo>
                    <a:pt x="30268" y="0"/>
                    <a:pt x="21480" y="0"/>
                    <a:pt x="21480" y="8773"/>
                  </a:cubicBezTo>
                  <a:lnTo>
                    <a:pt x="21480" y="17548"/>
                  </a:lnTo>
                  <a:cubicBezTo>
                    <a:pt x="21480" y="43870"/>
                    <a:pt x="21480" y="61419"/>
                    <a:pt x="21480" y="87742"/>
                  </a:cubicBezTo>
                  <a:cubicBezTo>
                    <a:pt x="21480" y="96515"/>
                    <a:pt x="21480" y="114064"/>
                    <a:pt x="12693" y="122838"/>
                  </a:cubicBezTo>
                  <a:cubicBezTo>
                    <a:pt x="12693" y="122838"/>
                    <a:pt x="12693" y="122837"/>
                    <a:pt x="12693" y="131612"/>
                  </a:cubicBezTo>
                  <a:cubicBezTo>
                    <a:pt x="12693" y="149161"/>
                    <a:pt x="12693" y="175483"/>
                    <a:pt x="3906" y="193031"/>
                  </a:cubicBezTo>
                  <a:cubicBezTo>
                    <a:pt x="3906" y="201805"/>
                    <a:pt x="3906" y="210579"/>
                    <a:pt x="3906" y="228128"/>
                  </a:cubicBezTo>
                  <a:cubicBezTo>
                    <a:pt x="3906" y="236902"/>
                    <a:pt x="3906" y="245676"/>
                    <a:pt x="3906" y="245676"/>
                  </a:cubicBezTo>
                  <a:cubicBezTo>
                    <a:pt x="3906" y="236902"/>
                    <a:pt x="3906" y="228128"/>
                    <a:pt x="3906" y="228128"/>
                  </a:cubicBezTo>
                  <a:cubicBezTo>
                    <a:pt x="3906" y="236902"/>
                    <a:pt x="3906" y="236902"/>
                    <a:pt x="3906" y="245676"/>
                  </a:cubicBezTo>
                  <a:cubicBezTo>
                    <a:pt x="3906" y="315869"/>
                    <a:pt x="3906" y="394836"/>
                    <a:pt x="3906" y="465030"/>
                  </a:cubicBezTo>
                  <a:cubicBezTo>
                    <a:pt x="3906" y="473804"/>
                    <a:pt x="3906" y="482578"/>
                    <a:pt x="3906" y="482578"/>
                  </a:cubicBezTo>
                  <a:cubicBezTo>
                    <a:pt x="3906" y="491352"/>
                    <a:pt x="3906" y="500126"/>
                    <a:pt x="3906" y="508900"/>
                  </a:cubicBezTo>
                  <a:cubicBezTo>
                    <a:pt x="3906" y="526449"/>
                    <a:pt x="3906" y="552772"/>
                    <a:pt x="3906" y="570319"/>
                  </a:cubicBezTo>
                  <a:cubicBezTo>
                    <a:pt x="3906" y="596642"/>
                    <a:pt x="-4882" y="614190"/>
                    <a:pt x="3906" y="640513"/>
                  </a:cubicBezTo>
                  <a:cubicBezTo>
                    <a:pt x="3906" y="658061"/>
                    <a:pt x="12693" y="666836"/>
                    <a:pt x="3906" y="684383"/>
                  </a:cubicBezTo>
                  <a:cubicBezTo>
                    <a:pt x="3906" y="693159"/>
                    <a:pt x="3906" y="693159"/>
                    <a:pt x="3906" y="701933"/>
                  </a:cubicBezTo>
                  <a:cubicBezTo>
                    <a:pt x="3906" y="719482"/>
                    <a:pt x="3906" y="728257"/>
                    <a:pt x="3906" y="745806"/>
                  </a:cubicBezTo>
                  <a:cubicBezTo>
                    <a:pt x="3906" y="754580"/>
                    <a:pt x="3906" y="754580"/>
                    <a:pt x="12693" y="763355"/>
                  </a:cubicBezTo>
                  <a:cubicBezTo>
                    <a:pt x="21480" y="763355"/>
                    <a:pt x="21480" y="763355"/>
                    <a:pt x="30268" y="763355"/>
                  </a:cubicBezTo>
                  <a:cubicBezTo>
                    <a:pt x="39055" y="754580"/>
                    <a:pt x="56630" y="745806"/>
                    <a:pt x="65417" y="737031"/>
                  </a:cubicBezTo>
                  <a:cubicBezTo>
                    <a:pt x="74204" y="728257"/>
                    <a:pt x="82992" y="728257"/>
                    <a:pt x="91779" y="719482"/>
                  </a:cubicBezTo>
                  <a:cubicBezTo>
                    <a:pt x="91779" y="719482"/>
                    <a:pt x="91779" y="710708"/>
                    <a:pt x="100566" y="710708"/>
                  </a:cubicBezTo>
                  <a:cubicBezTo>
                    <a:pt x="109354" y="710708"/>
                    <a:pt x="109354" y="701933"/>
                    <a:pt x="118141" y="701933"/>
                  </a:cubicBezTo>
                  <a:cubicBezTo>
                    <a:pt x="126928" y="693159"/>
                    <a:pt x="135716" y="693159"/>
                    <a:pt x="144503" y="693159"/>
                  </a:cubicBezTo>
                  <a:cubicBezTo>
                    <a:pt x="153290" y="684383"/>
                    <a:pt x="162078" y="684383"/>
                    <a:pt x="170865" y="675609"/>
                  </a:cubicBezTo>
                  <a:cubicBezTo>
                    <a:pt x="188440" y="666836"/>
                    <a:pt x="197227" y="658061"/>
                    <a:pt x="214802" y="649287"/>
                  </a:cubicBezTo>
                  <a:cubicBezTo>
                    <a:pt x="232377" y="640513"/>
                    <a:pt x="241164" y="631739"/>
                    <a:pt x="258739" y="622964"/>
                  </a:cubicBezTo>
                  <a:cubicBezTo>
                    <a:pt x="276313" y="614191"/>
                    <a:pt x="293888" y="605416"/>
                    <a:pt x="311463" y="596642"/>
                  </a:cubicBezTo>
                  <a:cubicBezTo>
                    <a:pt x="329037" y="587867"/>
                    <a:pt x="329037" y="579094"/>
                    <a:pt x="320250" y="570319"/>
                  </a:cubicBezTo>
                  <a:cubicBezTo>
                    <a:pt x="302675" y="570319"/>
                    <a:pt x="302675" y="570319"/>
                    <a:pt x="302675" y="561545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BA6624D-0E99-894B-BB4F-C391D0488B33}"/>
                </a:ext>
              </a:extLst>
            </p:cNvPr>
            <p:cNvSpPr/>
            <p:nvPr/>
          </p:nvSpPr>
          <p:spPr>
            <a:xfrm>
              <a:off x="2944574" y="1768977"/>
              <a:ext cx="453275" cy="587714"/>
            </a:xfrm>
            <a:custGeom>
              <a:avLst/>
              <a:gdLst>
                <a:gd name="connsiteX0" fmla="*/ 463533 w 453274"/>
                <a:gd name="connsiteY0" fmla="*/ 114065 h 587713"/>
                <a:gd name="connsiteX1" fmla="*/ 454745 w 453274"/>
                <a:gd name="connsiteY1" fmla="*/ 96516 h 587713"/>
                <a:gd name="connsiteX2" fmla="*/ 428383 w 453274"/>
                <a:gd name="connsiteY2" fmla="*/ 87742 h 587713"/>
                <a:gd name="connsiteX3" fmla="*/ 375659 w 453274"/>
                <a:gd name="connsiteY3" fmla="*/ 78968 h 587713"/>
                <a:gd name="connsiteX4" fmla="*/ 349297 w 453274"/>
                <a:gd name="connsiteY4" fmla="*/ 70194 h 587713"/>
                <a:gd name="connsiteX5" fmla="*/ 340510 w 453274"/>
                <a:gd name="connsiteY5" fmla="*/ 78968 h 587713"/>
                <a:gd name="connsiteX6" fmla="*/ 340510 w 453274"/>
                <a:gd name="connsiteY6" fmla="*/ 105290 h 587713"/>
                <a:gd name="connsiteX7" fmla="*/ 322935 w 453274"/>
                <a:gd name="connsiteY7" fmla="*/ 122838 h 587713"/>
                <a:gd name="connsiteX8" fmla="*/ 322935 w 453274"/>
                <a:gd name="connsiteY8" fmla="*/ 105290 h 587713"/>
                <a:gd name="connsiteX9" fmla="*/ 322935 w 453274"/>
                <a:gd name="connsiteY9" fmla="*/ 87742 h 587713"/>
                <a:gd name="connsiteX10" fmla="*/ 305360 w 453274"/>
                <a:gd name="connsiteY10" fmla="*/ 87742 h 587713"/>
                <a:gd name="connsiteX11" fmla="*/ 296573 w 453274"/>
                <a:gd name="connsiteY11" fmla="*/ 105290 h 587713"/>
                <a:gd name="connsiteX12" fmla="*/ 296573 w 453274"/>
                <a:gd name="connsiteY12" fmla="*/ 193032 h 587713"/>
                <a:gd name="connsiteX13" fmla="*/ 287786 w 453274"/>
                <a:gd name="connsiteY13" fmla="*/ 236902 h 587713"/>
                <a:gd name="connsiteX14" fmla="*/ 278998 w 453274"/>
                <a:gd name="connsiteY14" fmla="*/ 263225 h 587713"/>
                <a:gd name="connsiteX15" fmla="*/ 270211 w 453274"/>
                <a:gd name="connsiteY15" fmla="*/ 289548 h 587713"/>
                <a:gd name="connsiteX16" fmla="*/ 270211 w 453274"/>
                <a:gd name="connsiteY16" fmla="*/ 307096 h 587713"/>
                <a:gd name="connsiteX17" fmla="*/ 261424 w 453274"/>
                <a:gd name="connsiteY17" fmla="*/ 315870 h 587713"/>
                <a:gd name="connsiteX18" fmla="*/ 252636 w 453274"/>
                <a:gd name="connsiteY18" fmla="*/ 298321 h 587713"/>
                <a:gd name="connsiteX19" fmla="*/ 243849 w 453274"/>
                <a:gd name="connsiteY19" fmla="*/ 289548 h 587713"/>
                <a:gd name="connsiteX20" fmla="*/ 235061 w 453274"/>
                <a:gd name="connsiteY20" fmla="*/ 254451 h 587713"/>
                <a:gd name="connsiteX21" fmla="*/ 226274 w 453274"/>
                <a:gd name="connsiteY21" fmla="*/ 254451 h 587713"/>
                <a:gd name="connsiteX22" fmla="*/ 208700 w 453274"/>
                <a:gd name="connsiteY22" fmla="*/ 254451 h 587713"/>
                <a:gd name="connsiteX23" fmla="*/ 191125 w 453274"/>
                <a:gd name="connsiteY23" fmla="*/ 271999 h 587713"/>
                <a:gd name="connsiteX24" fmla="*/ 182337 w 453274"/>
                <a:gd name="connsiteY24" fmla="*/ 271999 h 587713"/>
                <a:gd name="connsiteX25" fmla="*/ 173550 w 453274"/>
                <a:gd name="connsiteY25" fmla="*/ 263225 h 587713"/>
                <a:gd name="connsiteX26" fmla="*/ 164763 w 453274"/>
                <a:gd name="connsiteY26" fmla="*/ 228129 h 587713"/>
                <a:gd name="connsiteX27" fmla="*/ 164763 w 453274"/>
                <a:gd name="connsiteY27" fmla="*/ 219354 h 587713"/>
                <a:gd name="connsiteX28" fmla="*/ 164763 w 453274"/>
                <a:gd name="connsiteY28" fmla="*/ 193032 h 587713"/>
                <a:gd name="connsiteX29" fmla="*/ 164763 w 453274"/>
                <a:gd name="connsiteY29" fmla="*/ 166710 h 587713"/>
                <a:gd name="connsiteX30" fmla="*/ 164763 w 453274"/>
                <a:gd name="connsiteY30" fmla="*/ 114065 h 587713"/>
                <a:gd name="connsiteX31" fmla="*/ 155975 w 453274"/>
                <a:gd name="connsiteY31" fmla="*/ 78968 h 587713"/>
                <a:gd name="connsiteX32" fmla="*/ 147188 w 453274"/>
                <a:gd name="connsiteY32" fmla="*/ 35097 h 587713"/>
                <a:gd name="connsiteX33" fmla="*/ 147188 w 453274"/>
                <a:gd name="connsiteY33" fmla="*/ 26323 h 587713"/>
                <a:gd name="connsiteX34" fmla="*/ 120826 w 453274"/>
                <a:gd name="connsiteY34" fmla="*/ 0 h 587713"/>
                <a:gd name="connsiteX35" fmla="*/ 94464 w 453274"/>
                <a:gd name="connsiteY35" fmla="*/ 0 h 587713"/>
                <a:gd name="connsiteX36" fmla="*/ 85677 w 453274"/>
                <a:gd name="connsiteY36" fmla="*/ 8774 h 587713"/>
                <a:gd name="connsiteX37" fmla="*/ 85677 w 453274"/>
                <a:gd name="connsiteY37" fmla="*/ 35097 h 587713"/>
                <a:gd name="connsiteX38" fmla="*/ 76889 w 453274"/>
                <a:gd name="connsiteY38" fmla="*/ 43871 h 587713"/>
                <a:gd name="connsiteX39" fmla="*/ 68102 w 453274"/>
                <a:gd name="connsiteY39" fmla="*/ 35097 h 587713"/>
                <a:gd name="connsiteX40" fmla="*/ 50527 w 453274"/>
                <a:gd name="connsiteY40" fmla="*/ 17549 h 587713"/>
                <a:gd name="connsiteX41" fmla="*/ 24165 w 453274"/>
                <a:gd name="connsiteY41" fmla="*/ 26323 h 587713"/>
                <a:gd name="connsiteX42" fmla="*/ 6590 w 453274"/>
                <a:gd name="connsiteY42" fmla="*/ 35097 h 587713"/>
                <a:gd name="connsiteX43" fmla="*/ 6590 w 453274"/>
                <a:gd name="connsiteY43" fmla="*/ 52646 h 587713"/>
                <a:gd name="connsiteX44" fmla="*/ 15378 w 453274"/>
                <a:gd name="connsiteY44" fmla="*/ 87742 h 587713"/>
                <a:gd name="connsiteX45" fmla="*/ 24165 w 453274"/>
                <a:gd name="connsiteY45" fmla="*/ 122838 h 587713"/>
                <a:gd name="connsiteX46" fmla="*/ 32953 w 453274"/>
                <a:gd name="connsiteY46" fmla="*/ 149161 h 587713"/>
                <a:gd name="connsiteX47" fmla="*/ 41740 w 453274"/>
                <a:gd name="connsiteY47" fmla="*/ 166710 h 587713"/>
                <a:gd name="connsiteX48" fmla="*/ 50527 w 453274"/>
                <a:gd name="connsiteY48" fmla="*/ 228129 h 587713"/>
                <a:gd name="connsiteX49" fmla="*/ 59315 w 453274"/>
                <a:gd name="connsiteY49" fmla="*/ 271999 h 587713"/>
                <a:gd name="connsiteX50" fmla="*/ 59315 w 453274"/>
                <a:gd name="connsiteY50" fmla="*/ 289548 h 587713"/>
                <a:gd name="connsiteX51" fmla="*/ 68102 w 453274"/>
                <a:gd name="connsiteY51" fmla="*/ 324644 h 587713"/>
                <a:gd name="connsiteX52" fmla="*/ 68102 w 453274"/>
                <a:gd name="connsiteY52" fmla="*/ 342193 h 587713"/>
                <a:gd name="connsiteX53" fmla="*/ 68102 w 453274"/>
                <a:gd name="connsiteY53" fmla="*/ 359741 h 587713"/>
                <a:gd name="connsiteX54" fmla="*/ 68102 w 453274"/>
                <a:gd name="connsiteY54" fmla="*/ 368515 h 587713"/>
                <a:gd name="connsiteX55" fmla="*/ 76889 w 453274"/>
                <a:gd name="connsiteY55" fmla="*/ 412385 h 587713"/>
                <a:gd name="connsiteX56" fmla="*/ 76889 w 453274"/>
                <a:gd name="connsiteY56" fmla="*/ 456257 h 587713"/>
                <a:gd name="connsiteX57" fmla="*/ 76889 w 453274"/>
                <a:gd name="connsiteY57" fmla="*/ 473805 h 587713"/>
                <a:gd name="connsiteX58" fmla="*/ 76889 w 453274"/>
                <a:gd name="connsiteY58" fmla="*/ 491353 h 587713"/>
                <a:gd name="connsiteX59" fmla="*/ 76889 w 453274"/>
                <a:gd name="connsiteY59" fmla="*/ 561549 h 587713"/>
                <a:gd name="connsiteX60" fmla="*/ 94464 w 453274"/>
                <a:gd name="connsiteY60" fmla="*/ 587873 h 587713"/>
                <a:gd name="connsiteX61" fmla="*/ 120826 w 453274"/>
                <a:gd name="connsiteY61" fmla="*/ 579098 h 587713"/>
                <a:gd name="connsiteX62" fmla="*/ 129613 w 453274"/>
                <a:gd name="connsiteY62" fmla="*/ 587873 h 587713"/>
                <a:gd name="connsiteX63" fmla="*/ 164763 w 453274"/>
                <a:gd name="connsiteY63" fmla="*/ 579098 h 587713"/>
                <a:gd name="connsiteX64" fmla="*/ 173550 w 453274"/>
                <a:gd name="connsiteY64" fmla="*/ 552775 h 587713"/>
                <a:gd name="connsiteX65" fmla="*/ 182337 w 453274"/>
                <a:gd name="connsiteY65" fmla="*/ 526449 h 587713"/>
                <a:gd name="connsiteX66" fmla="*/ 182337 w 453274"/>
                <a:gd name="connsiteY66" fmla="*/ 517676 h 587713"/>
                <a:gd name="connsiteX67" fmla="*/ 191125 w 453274"/>
                <a:gd name="connsiteY67" fmla="*/ 482579 h 587713"/>
                <a:gd name="connsiteX68" fmla="*/ 199912 w 453274"/>
                <a:gd name="connsiteY68" fmla="*/ 491353 h 587713"/>
                <a:gd name="connsiteX69" fmla="*/ 217487 w 453274"/>
                <a:gd name="connsiteY69" fmla="*/ 535224 h 587713"/>
                <a:gd name="connsiteX70" fmla="*/ 226274 w 453274"/>
                <a:gd name="connsiteY70" fmla="*/ 570324 h 587713"/>
                <a:gd name="connsiteX71" fmla="*/ 243849 w 453274"/>
                <a:gd name="connsiteY71" fmla="*/ 587873 h 587713"/>
                <a:gd name="connsiteX72" fmla="*/ 270211 w 453274"/>
                <a:gd name="connsiteY72" fmla="*/ 596647 h 587713"/>
                <a:gd name="connsiteX73" fmla="*/ 287786 w 453274"/>
                <a:gd name="connsiteY73" fmla="*/ 579098 h 587713"/>
                <a:gd name="connsiteX74" fmla="*/ 296573 w 453274"/>
                <a:gd name="connsiteY74" fmla="*/ 596647 h 587713"/>
                <a:gd name="connsiteX75" fmla="*/ 305360 w 453274"/>
                <a:gd name="connsiteY75" fmla="*/ 596647 h 587713"/>
                <a:gd name="connsiteX76" fmla="*/ 358084 w 453274"/>
                <a:gd name="connsiteY76" fmla="*/ 596647 h 587713"/>
                <a:gd name="connsiteX77" fmla="*/ 375659 w 453274"/>
                <a:gd name="connsiteY77" fmla="*/ 570324 h 587713"/>
                <a:gd name="connsiteX78" fmla="*/ 375659 w 453274"/>
                <a:gd name="connsiteY78" fmla="*/ 526449 h 587713"/>
                <a:gd name="connsiteX79" fmla="*/ 375659 w 453274"/>
                <a:gd name="connsiteY79" fmla="*/ 500127 h 587713"/>
                <a:gd name="connsiteX80" fmla="*/ 375659 w 453274"/>
                <a:gd name="connsiteY80" fmla="*/ 482579 h 587713"/>
                <a:gd name="connsiteX81" fmla="*/ 393234 w 453274"/>
                <a:gd name="connsiteY81" fmla="*/ 421160 h 587713"/>
                <a:gd name="connsiteX82" fmla="*/ 402021 w 453274"/>
                <a:gd name="connsiteY82" fmla="*/ 350966 h 587713"/>
                <a:gd name="connsiteX83" fmla="*/ 410808 w 453274"/>
                <a:gd name="connsiteY83" fmla="*/ 315870 h 587713"/>
                <a:gd name="connsiteX84" fmla="*/ 410808 w 453274"/>
                <a:gd name="connsiteY84" fmla="*/ 298321 h 587713"/>
                <a:gd name="connsiteX85" fmla="*/ 410808 w 453274"/>
                <a:gd name="connsiteY85" fmla="*/ 289548 h 587713"/>
                <a:gd name="connsiteX86" fmla="*/ 419596 w 453274"/>
                <a:gd name="connsiteY86" fmla="*/ 245677 h 587713"/>
                <a:gd name="connsiteX87" fmla="*/ 428383 w 453274"/>
                <a:gd name="connsiteY87" fmla="*/ 219354 h 587713"/>
                <a:gd name="connsiteX88" fmla="*/ 437170 w 453274"/>
                <a:gd name="connsiteY88" fmla="*/ 175483 h 587713"/>
                <a:gd name="connsiteX89" fmla="*/ 463533 w 453274"/>
                <a:gd name="connsiteY89" fmla="*/ 114065 h 58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53274" h="587713">
                  <a:moveTo>
                    <a:pt x="463533" y="114065"/>
                  </a:moveTo>
                  <a:cubicBezTo>
                    <a:pt x="463533" y="105290"/>
                    <a:pt x="463533" y="96516"/>
                    <a:pt x="454745" y="96516"/>
                  </a:cubicBezTo>
                  <a:cubicBezTo>
                    <a:pt x="445958" y="96516"/>
                    <a:pt x="437170" y="87742"/>
                    <a:pt x="428383" y="87742"/>
                  </a:cubicBezTo>
                  <a:cubicBezTo>
                    <a:pt x="410808" y="87742"/>
                    <a:pt x="393234" y="78968"/>
                    <a:pt x="375659" y="78968"/>
                  </a:cubicBezTo>
                  <a:cubicBezTo>
                    <a:pt x="366872" y="78968"/>
                    <a:pt x="358084" y="78968"/>
                    <a:pt x="349297" y="70194"/>
                  </a:cubicBezTo>
                  <a:cubicBezTo>
                    <a:pt x="340510" y="61419"/>
                    <a:pt x="340510" y="70194"/>
                    <a:pt x="340510" y="78968"/>
                  </a:cubicBezTo>
                  <a:cubicBezTo>
                    <a:pt x="340510" y="87742"/>
                    <a:pt x="340510" y="96516"/>
                    <a:pt x="340510" y="105290"/>
                  </a:cubicBezTo>
                  <a:cubicBezTo>
                    <a:pt x="340510" y="114065"/>
                    <a:pt x="340510" y="122838"/>
                    <a:pt x="322935" y="122838"/>
                  </a:cubicBezTo>
                  <a:cubicBezTo>
                    <a:pt x="322935" y="114065"/>
                    <a:pt x="322935" y="114065"/>
                    <a:pt x="322935" y="105290"/>
                  </a:cubicBezTo>
                  <a:cubicBezTo>
                    <a:pt x="322935" y="96516"/>
                    <a:pt x="322935" y="96516"/>
                    <a:pt x="322935" y="87742"/>
                  </a:cubicBezTo>
                  <a:cubicBezTo>
                    <a:pt x="314148" y="78968"/>
                    <a:pt x="314148" y="78968"/>
                    <a:pt x="305360" y="87742"/>
                  </a:cubicBezTo>
                  <a:cubicBezTo>
                    <a:pt x="296573" y="96516"/>
                    <a:pt x="296573" y="96516"/>
                    <a:pt x="296573" y="105290"/>
                  </a:cubicBezTo>
                  <a:cubicBezTo>
                    <a:pt x="296573" y="131613"/>
                    <a:pt x="296573" y="166710"/>
                    <a:pt x="296573" y="193032"/>
                  </a:cubicBezTo>
                  <a:cubicBezTo>
                    <a:pt x="296573" y="210580"/>
                    <a:pt x="287786" y="219354"/>
                    <a:pt x="287786" y="236902"/>
                  </a:cubicBezTo>
                  <a:cubicBezTo>
                    <a:pt x="287786" y="245677"/>
                    <a:pt x="278998" y="254451"/>
                    <a:pt x="278998" y="263225"/>
                  </a:cubicBezTo>
                  <a:cubicBezTo>
                    <a:pt x="278998" y="271999"/>
                    <a:pt x="278998" y="280774"/>
                    <a:pt x="270211" y="289548"/>
                  </a:cubicBezTo>
                  <a:cubicBezTo>
                    <a:pt x="270211" y="298321"/>
                    <a:pt x="270211" y="298321"/>
                    <a:pt x="270211" y="307096"/>
                  </a:cubicBezTo>
                  <a:cubicBezTo>
                    <a:pt x="270211" y="307096"/>
                    <a:pt x="270211" y="315870"/>
                    <a:pt x="261424" y="315870"/>
                  </a:cubicBezTo>
                  <a:cubicBezTo>
                    <a:pt x="261424" y="307096"/>
                    <a:pt x="252636" y="298321"/>
                    <a:pt x="252636" y="298321"/>
                  </a:cubicBezTo>
                  <a:cubicBezTo>
                    <a:pt x="252636" y="298321"/>
                    <a:pt x="252636" y="289548"/>
                    <a:pt x="243849" y="289548"/>
                  </a:cubicBezTo>
                  <a:cubicBezTo>
                    <a:pt x="243849" y="280774"/>
                    <a:pt x="235061" y="263225"/>
                    <a:pt x="235061" y="254451"/>
                  </a:cubicBezTo>
                  <a:cubicBezTo>
                    <a:pt x="235061" y="254451"/>
                    <a:pt x="235061" y="254451"/>
                    <a:pt x="226274" y="254451"/>
                  </a:cubicBezTo>
                  <a:cubicBezTo>
                    <a:pt x="217487" y="236902"/>
                    <a:pt x="217487" y="236902"/>
                    <a:pt x="208700" y="254451"/>
                  </a:cubicBezTo>
                  <a:cubicBezTo>
                    <a:pt x="199912" y="263225"/>
                    <a:pt x="199912" y="271999"/>
                    <a:pt x="191125" y="271999"/>
                  </a:cubicBezTo>
                  <a:lnTo>
                    <a:pt x="182337" y="271999"/>
                  </a:lnTo>
                  <a:cubicBezTo>
                    <a:pt x="182337" y="271999"/>
                    <a:pt x="182337" y="271999"/>
                    <a:pt x="173550" y="263225"/>
                  </a:cubicBezTo>
                  <a:cubicBezTo>
                    <a:pt x="173550" y="254451"/>
                    <a:pt x="164763" y="236902"/>
                    <a:pt x="164763" y="228129"/>
                  </a:cubicBezTo>
                  <a:lnTo>
                    <a:pt x="164763" y="219354"/>
                  </a:lnTo>
                  <a:cubicBezTo>
                    <a:pt x="164763" y="210580"/>
                    <a:pt x="155975" y="201806"/>
                    <a:pt x="164763" y="193032"/>
                  </a:cubicBezTo>
                  <a:cubicBezTo>
                    <a:pt x="164763" y="184258"/>
                    <a:pt x="164763" y="175483"/>
                    <a:pt x="164763" y="166710"/>
                  </a:cubicBezTo>
                  <a:cubicBezTo>
                    <a:pt x="164763" y="149161"/>
                    <a:pt x="164763" y="131613"/>
                    <a:pt x="164763" y="114065"/>
                  </a:cubicBezTo>
                  <a:cubicBezTo>
                    <a:pt x="164763" y="105290"/>
                    <a:pt x="155975" y="96516"/>
                    <a:pt x="155975" y="78968"/>
                  </a:cubicBezTo>
                  <a:cubicBezTo>
                    <a:pt x="155975" y="61419"/>
                    <a:pt x="147188" y="43871"/>
                    <a:pt x="147188" y="35097"/>
                  </a:cubicBezTo>
                  <a:lnTo>
                    <a:pt x="147188" y="26323"/>
                  </a:lnTo>
                  <a:cubicBezTo>
                    <a:pt x="147188" y="0"/>
                    <a:pt x="147188" y="0"/>
                    <a:pt x="120826" y="0"/>
                  </a:cubicBezTo>
                  <a:cubicBezTo>
                    <a:pt x="112039" y="0"/>
                    <a:pt x="103251" y="0"/>
                    <a:pt x="94464" y="0"/>
                  </a:cubicBezTo>
                  <a:cubicBezTo>
                    <a:pt x="85677" y="0"/>
                    <a:pt x="85677" y="0"/>
                    <a:pt x="85677" y="8774"/>
                  </a:cubicBezTo>
                  <a:cubicBezTo>
                    <a:pt x="85677" y="17549"/>
                    <a:pt x="85677" y="26323"/>
                    <a:pt x="85677" y="35097"/>
                  </a:cubicBezTo>
                  <a:cubicBezTo>
                    <a:pt x="85677" y="43871"/>
                    <a:pt x="85677" y="43871"/>
                    <a:pt x="76889" y="43871"/>
                  </a:cubicBezTo>
                  <a:cubicBezTo>
                    <a:pt x="76889" y="43871"/>
                    <a:pt x="76889" y="43871"/>
                    <a:pt x="68102" y="35097"/>
                  </a:cubicBezTo>
                  <a:cubicBezTo>
                    <a:pt x="59315" y="26323"/>
                    <a:pt x="59315" y="26323"/>
                    <a:pt x="50527" y="17549"/>
                  </a:cubicBezTo>
                  <a:cubicBezTo>
                    <a:pt x="41740" y="8774"/>
                    <a:pt x="41740" y="8774"/>
                    <a:pt x="24165" y="26323"/>
                  </a:cubicBezTo>
                  <a:cubicBezTo>
                    <a:pt x="15378" y="26323"/>
                    <a:pt x="6590" y="35097"/>
                    <a:pt x="6590" y="35097"/>
                  </a:cubicBezTo>
                  <a:cubicBezTo>
                    <a:pt x="-2197" y="43871"/>
                    <a:pt x="-2197" y="43871"/>
                    <a:pt x="6590" y="52646"/>
                  </a:cubicBezTo>
                  <a:cubicBezTo>
                    <a:pt x="15378" y="61419"/>
                    <a:pt x="15378" y="70194"/>
                    <a:pt x="15378" y="87742"/>
                  </a:cubicBezTo>
                  <a:cubicBezTo>
                    <a:pt x="15378" y="96516"/>
                    <a:pt x="15378" y="114065"/>
                    <a:pt x="24165" y="122838"/>
                  </a:cubicBezTo>
                  <a:cubicBezTo>
                    <a:pt x="24165" y="131613"/>
                    <a:pt x="32953" y="140387"/>
                    <a:pt x="32953" y="149161"/>
                  </a:cubicBezTo>
                  <a:cubicBezTo>
                    <a:pt x="32953" y="157935"/>
                    <a:pt x="32953" y="157935"/>
                    <a:pt x="41740" y="166710"/>
                  </a:cubicBezTo>
                  <a:cubicBezTo>
                    <a:pt x="41740" y="184258"/>
                    <a:pt x="50527" y="210580"/>
                    <a:pt x="50527" y="228129"/>
                  </a:cubicBezTo>
                  <a:cubicBezTo>
                    <a:pt x="50527" y="245677"/>
                    <a:pt x="50527" y="254451"/>
                    <a:pt x="59315" y="271999"/>
                  </a:cubicBezTo>
                  <a:cubicBezTo>
                    <a:pt x="59315" y="271999"/>
                    <a:pt x="59315" y="280774"/>
                    <a:pt x="59315" y="289548"/>
                  </a:cubicBezTo>
                  <a:cubicBezTo>
                    <a:pt x="59315" y="298321"/>
                    <a:pt x="59315" y="315870"/>
                    <a:pt x="68102" y="324644"/>
                  </a:cubicBezTo>
                  <a:cubicBezTo>
                    <a:pt x="68102" y="324644"/>
                    <a:pt x="68102" y="333418"/>
                    <a:pt x="68102" y="342193"/>
                  </a:cubicBezTo>
                  <a:cubicBezTo>
                    <a:pt x="68102" y="350966"/>
                    <a:pt x="68102" y="359741"/>
                    <a:pt x="68102" y="359741"/>
                  </a:cubicBezTo>
                  <a:lnTo>
                    <a:pt x="68102" y="368515"/>
                  </a:lnTo>
                  <a:cubicBezTo>
                    <a:pt x="68102" y="386063"/>
                    <a:pt x="68102" y="394837"/>
                    <a:pt x="76889" y="412385"/>
                  </a:cubicBezTo>
                  <a:cubicBezTo>
                    <a:pt x="76889" y="429934"/>
                    <a:pt x="76889" y="447482"/>
                    <a:pt x="76889" y="456257"/>
                  </a:cubicBezTo>
                  <a:cubicBezTo>
                    <a:pt x="76889" y="465030"/>
                    <a:pt x="76889" y="473805"/>
                    <a:pt x="76889" y="473805"/>
                  </a:cubicBezTo>
                  <a:cubicBezTo>
                    <a:pt x="76889" y="482579"/>
                    <a:pt x="76889" y="482579"/>
                    <a:pt x="76889" y="491353"/>
                  </a:cubicBezTo>
                  <a:cubicBezTo>
                    <a:pt x="76889" y="517676"/>
                    <a:pt x="76889" y="535224"/>
                    <a:pt x="76889" y="561549"/>
                  </a:cubicBezTo>
                  <a:cubicBezTo>
                    <a:pt x="76889" y="587873"/>
                    <a:pt x="76889" y="587873"/>
                    <a:pt x="94464" y="587873"/>
                  </a:cubicBezTo>
                  <a:cubicBezTo>
                    <a:pt x="103251" y="596647"/>
                    <a:pt x="112039" y="587873"/>
                    <a:pt x="120826" y="579098"/>
                  </a:cubicBezTo>
                  <a:lnTo>
                    <a:pt x="129613" y="587873"/>
                  </a:lnTo>
                  <a:cubicBezTo>
                    <a:pt x="138401" y="587873"/>
                    <a:pt x="164763" y="587873"/>
                    <a:pt x="164763" y="579098"/>
                  </a:cubicBezTo>
                  <a:cubicBezTo>
                    <a:pt x="164763" y="570324"/>
                    <a:pt x="173550" y="561549"/>
                    <a:pt x="173550" y="552775"/>
                  </a:cubicBezTo>
                  <a:cubicBezTo>
                    <a:pt x="173550" y="544000"/>
                    <a:pt x="173550" y="535224"/>
                    <a:pt x="182337" y="526449"/>
                  </a:cubicBezTo>
                  <a:lnTo>
                    <a:pt x="182337" y="517676"/>
                  </a:lnTo>
                  <a:cubicBezTo>
                    <a:pt x="182337" y="508901"/>
                    <a:pt x="191125" y="500127"/>
                    <a:pt x="191125" y="482579"/>
                  </a:cubicBezTo>
                  <a:lnTo>
                    <a:pt x="199912" y="491353"/>
                  </a:lnTo>
                  <a:cubicBezTo>
                    <a:pt x="208700" y="508901"/>
                    <a:pt x="208700" y="517676"/>
                    <a:pt x="217487" y="535224"/>
                  </a:cubicBezTo>
                  <a:cubicBezTo>
                    <a:pt x="217487" y="544000"/>
                    <a:pt x="226274" y="561549"/>
                    <a:pt x="226274" y="570324"/>
                  </a:cubicBezTo>
                  <a:cubicBezTo>
                    <a:pt x="226274" y="587873"/>
                    <a:pt x="235061" y="587873"/>
                    <a:pt x="243849" y="587873"/>
                  </a:cubicBezTo>
                  <a:cubicBezTo>
                    <a:pt x="252636" y="587873"/>
                    <a:pt x="261424" y="596647"/>
                    <a:pt x="270211" y="596647"/>
                  </a:cubicBezTo>
                  <a:cubicBezTo>
                    <a:pt x="278998" y="596647"/>
                    <a:pt x="278998" y="579098"/>
                    <a:pt x="287786" y="579098"/>
                  </a:cubicBezTo>
                  <a:cubicBezTo>
                    <a:pt x="287786" y="587873"/>
                    <a:pt x="296573" y="587873"/>
                    <a:pt x="296573" y="596647"/>
                  </a:cubicBezTo>
                  <a:cubicBezTo>
                    <a:pt x="305360" y="596647"/>
                    <a:pt x="305360" y="596647"/>
                    <a:pt x="305360" y="596647"/>
                  </a:cubicBezTo>
                  <a:cubicBezTo>
                    <a:pt x="322935" y="587873"/>
                    <a:pt x="340510" y="587873"/>
                    <a:pt x="358084" y="596647"/>
                  </a:cubicBezTo>
                  <a:cubicBezTo>
                    <a:pt x="366872" y="587873"/>
                    <a:pt x="375659" y="579098"/>
                    <a:pt x="375659" y="570324"/>
                  </a:cubicBezTo>
                  <a:cubicBezTo>
                    <a:pt x="375659" y="552775"/>
                    <a:pt x="375659" y="544000"/>
                    <a:pt x="375659" y="526449"/>
                  </a:cubicBezTo>
                  <a:cubicBezTo>
                    <a:pt x="375659" y="517676"/>
                    <a:pt x="375659" y="508901"/>
                    <a:pt x="375659" y="500127"/>
                  </a:cubicBezTo>
                  <a:cubicBezTo>
                    <a:pt x="375659" y="491353"/>
                    <a:pt x="375659" y="491353"/>
                    <a:pt x="375659" y="482579"/>
                  </a:cubicBezTo>
                  <a:cubicBezTo>
                    <a:pt x="375659" y="465030"/>
                    <a:pt x="384446" y="438708"/>
                    <a:pt x="393234" y="421160"/>
                  </a:cubicBezTo>
                  <a:cubicBezTo>
                    <a:pt x="393234" y="394837"/>
                    <a:pt x="402021" y="377290"/>
                    <a:pt x="402021" y="350966"/>
                  </a:cubicBezTo>
                  <a:cubicBezTo>
                    <a:pt x="402021" y="342193"/>
                    <a:pt x="402021" y="324644"/>
                    <a:pt x="410808" y="315870"/>
                  </a:cubicBezTo>
                  <a:cubicBezTo>
                    <a:pt x="410808" y="307096"/>
                    <a:pt x="410808" y="298321"/>
                    <a:pt x="410808" y="298321"/>
                  </a:cubicBezTo>
                  <a:lnTo>
                    <a:pt x="410808" y="289548"/>
                  </a:lnTo>
                  <a:cubicBezTo>
                    <a:pt x="402021" y="271999"/>
                    <a:pt x="410808" y="254451"/>
                    <a:pt x="419596" y="245677"/>
                  </a:cubicBezTo>
                  <a:cubicBezTo>
                    <a:pt x="419596" y="236902"/>
                    <a:pt x="419596" y="228129"/>
                    <a:pt x="428383" y="219354"/>
                  </a:cubicBezTo>
                  <a:cubicBezTo>
                    <a:pt x="428383" y="201806"/>
                    <a:pt x="428383" y="184258"/>
                    <a:pt x="437170" y="175483"/>
                  </a:cubicBezTo>
                  <a:cubicBezTo>
                    <a:pt x="454745" y="157935"/>
                    <a:pt x="454745" y="131613"/>
                    <a:pt x="463533" y="114065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B404EE8-D534-154A-B490-8C7E42F04F06}"/>
                </a:ext>
              </a:extLst>
            </p:cNvPr>
            <p:cNvSpPr/>
            <p:nvPr/>
          </p:nvSpPr>
          <p:spPr>
            <a:xfrm>
              <a:off x="1670414" y="1558447"/>
              <a:ext cx="360559" cy="783618"/>
            </a:xfrm>
            <a:custGeom>
              <a:avLst/>
              <a:gdLst>
                <a:gd name="connsiteX0" fmla="*/ 349292 w 360559"/>
                <a:gd name="connsiteY0" fmla="*/ 614191 h 783618"/>
                <a:gd name="connsiteX1" fmla="*/ 331717 w 360559"/>
                <a:gd name="connsiteY1" fmla="*/ 605417 h 783618"/>
                <a:gd name="connsiteX2" fmla="*/ 305355 w 360559"/>
                <a:gd name="connsiteY2" fmla="*/ 614191 h 783618"/>
                <a:gd name="connsiteX3" fmla="*/ 296568 w 360559"/>
                <a:gd name="connsiteY3" fmla="*/ 605417 h 783618"/>
                <a:gd name="connsiteX4" fmla="*/ 305355 w 360559"/>
                <a:gd name="connsiteY4" fmla="*/ 596643 h 783618"/>
                <a:gd name="connsiteX5" fmla="*/ 331717 w 360559"/>
                <a:gd name="connsiteY5" fmla="*/ 587868 h 783618"/>
                <a:gd name="connsiteX6" fmla="*/ 349292 w 360559"/>
                <a:gd name="connsiteY6" fmla="*/ 561546 h 783618"/>
                <a:gd name="connsiteX7" fmla="*/ 340505 w 360559"/>
                <a:gd name="connsiteY7" fmla="*/ 526449 h 783618"/>
                <a:gd name="connsiteX8" fmla="*/ 340505 w 360559"/>
                <a:gd name="connsiteY8" fmla="*/ 517676 h 783618"/>
                <a:gd name="connsiteX9" fmla="*/ 340505 w 360559"/>
                <a:gd name="connsiteY9" fmla="*/ 500127 h 783618"/>
                <a:gd name="connsiteX10" fmla="*/ 322930 w 360559"/>
                <a:gd name="connsiteY10" fmla="*/ 500127 h 783618"/>
                <a:gd name="connsiteX11" fmla="*/ 287780 w 360559"/>
                <a:gd name="connsiteY11" fmla="*/ 517676 h 783618"/>
                <a:gd name="connsiteX12" fmla="*/ 261418 w 360559"/>
                <a:gd name="connsiteY12" fmla="*/ 535224 h 783618"/>
                <a:gd name="connsiteX13" fmla="*/ 243844 w 360559"/>
                <a:gd name="connsiteY13" fmla="*/ 552772 h 783618"/>
                <a:gd name="connsiteX14" fmla="*/ 226269 w 360559"/>
                <a:gd name="connsiteY14" fmla="*/ 561546 h 783618"/>
                <a:gd name="connsiteX15" fmla="*/ 217482 w 360559"/>
                <a:gd name="connsiteY15" fmla="*/ 570321 h 783618"/>
                <a:gd name="connsiteX16" fmla="*/ 164758 w 360559"/>
                <a:gd name="connsiteY16" fmla="*/ 596643 h 783618"/>
                <a:gd name="connsiteX17" fmla="*/ 155974 w 360559"/>
                <a:gd name="connsiteY17" fmla="*/ 605417 h 783618"/>
                <a:gd name="connsiteX18" fmla="*/ 147187 w 360559"/>
                <a:gd name="connsiteY18" fmla="*/ 579094 h 783618"/>
                <a:gd name="connsiteX19" fmla="*/ 147187 w 360559"/>
                <a:gd name="connsiteY19" fmla="*/ 543998 h 783618"/>
                <a:gd name="connsiteX20" fmla="*/ 147187 w 360559"/>
                <a:gd name="connsiteY20" fmla="*/ 491352 h 783618"/>
                <a:gd name="connsiteX21" fmla="*/ 155974 w 360559"/>
                <a:gd name="connsiteY21" fmla="*/ 412385 h 783618"/>
                <a:gd name="connsiteX22" fmla="*/ 155974 w 360559"/>
                <a:gd name="connsiteY22" fmla="*/ 377289 h 783618"/>
                <a:gd name="connsiteX23" fmla="*/ 155974 w 360559"/>
                <a:gd name="connsiteY23" fmla="*/ 368515 h 783618"/>
                <a:gd name="connsiteX24" fmla="*/ 155974 w 360559"/>
                <a:gd name="connsiteY24" fmla="*/ 350966 h 783618"/>
                <a:gd name="connsiteX25" fmla="*/ 164758 w 360559"/>
                <a:gd name="connsiteY25" fmla="*/ 289547 h 783618"/>
                <a:gd name="connsiteX26" fmla="*/ 164758 w 360559"/>
                <a:gd name="connsiteY26" fmla="*/ 263225 h 783618"/>
                <a:gd name="connsiteX27" fmla="*/ 164758 w 360559"/>
                <a:gd name="connsiteY27" fmla="*/ 210580 h 783618"/>
                <a:gd name="connsiteX28" fmla="*/ 164758 w 360559"/>
                <a:gd name="connsiteY28" fmla="*/ 149161 h 783618"/>
                <a:gd name="connsiteX29" fmla="*/ 164758 w 360559"/>
                <a:gd name="connsiteY29" fmla="*/ 140387 h 783618"/>
                <a:gd name="connsiteX30" fmla="*/ 164758 w 360559"/>
                <a:gd name="connsiteY30" fmla="*/ 61419 h 783618"/>
                <a:gd name="connsiteX31" fmla="*/ 164758 w 360559"/>
                <a:gd name="connsiteY31" fmla="*/ 43871 h 783618"/>
                <a:gd name="connsiteX32" fmla="*/ 164758 w 360559"/>
                <a:gd name="connsiteY32" fmla="*/ 26322 h 783618"/>
                <a:gd name="connsiteX33" fmla="*/ 155974 w 360559"/>
                <a:gd name="connsiteY33" fmla="*/ 17549 h 783618"/>
                <a:gd name="connsiteX34" fmla="*/ 112038 w 360559"/>
                <a:gd name="connsiteY34" fmla="*/ 17549 h 783618"/>
                <a:gd name="connsiteX35" fmla="*/ 94463 w 360559"/>
                <a:gd name="connsiteY35" fmla="*/ 35097 h 783618"/>
                <a:gd name="connsiteX36" fmla="*/ 85676 w 360559"/>
                <a:gd name="connsiteY36" fmla="*/ 105290 h 783618"/>
                <a:gd name="connsiteX37" fmla="*/ 76888 w 360559"/>
                <a:gd name="connsiteY37" fmla="*/ 114064 h 783618"/>
                <a:gd name="connsiteX38" fmla="*/ 76888 w 360559"/>
                <a:gd name="connsiteY38" fmla="*/ 61419 h 783618"/>
                <a:gd name="connsiteX39" fmla="*/ 76888 w 360559"/>
                <a:gd name="connsiteY39" fmla="*/ 43871 h 783618"/>
                <a:gd name="connsiteX40" fmla="*/ 76888 w 360559"/>
                <a:gd name="connsiteY40" fmla="*/ 8774 h 783618"/>
                <a:gd name="connsiteX41" fmla="*/ 32951 w 360559"/>
                <a:gd name="connsiteY41" fmla="*/ 0 h 783618"/>
                <a:gd name="connsiteX42" fmla="*/ 15378 w 360559"/>
                <a:gd name="connsiteY42" fmla="*/ 0 h 783618"/>
                <a:gd name="connsiteX43" fmla="*/ 15378 w 360559"/>
                <a:gd name="connsiteY43" fmla="*/ 35097 h 783618"/>
                <a:gd name="connsiteX44" fmla="*/ 15378 w 360559"/>
                <a:gd name="connsiteY44" fmla="*/ 43871 h 783618"/>
                <a:gd name="connsiteX45" fmla="*/ 15378 w 360559"/>
                <a:gd name="connsiteY45" fmla="*/ 70194 h 783618"/>
                <a:gd name="connsiteX46" fmla="*/ 6590 w 360559"/>
                <a:gd name="connsiteY46" fmla="*/ 122838 h 783618"/>
                <a:gd name="connsiteX47" fmla="*/ 6590 w 360559"/>
                <a:gd name="connsiteY47" fmla="*/ 140387 h 783618"/>
                <a:gd name="connsiteX48" fmla="*/ 6590 w 360559"/>
                <a:gd name="connsiteY48" fmla="*/ 271999 h 783618"/>
                <a:gd name="connsiteX49" fmla="*/ 6590 w 360559"/>
                <a:gd name="connsiteY49" fmla="*/ 377289 h 783618"/>
                <a:gd name="connsiteX50" fmla="*/ 6590 w 360559"/>
                <a:gd name="connsiteY50" fmla="*/ 394837 h 783618"/>
                <a:gd name="connsiteX51" fmla="*/ 15378 w 360559"/>
                <a:gd name="connsiteY51" fmla="*/ 412385 h 783618"/>
                <a:gd name="connsiteX52" fmla="*/ 15378 w 360559"/>
                <a:gd name="connsiteY52" fmla="*/ 447482 h 783618"/>
                <a:gd name="connsiteX53" fmla="*/ 15378 w 360559"/>
                <a:gd name="connsiteY53" fmla="*/ 482579 h 783618"/>
                <a:gd name="connsiteX54" fmla="*/ 6590 w 360559"/>
                <a:gd name="connsiteY54" fmla="*/ 526449 h 783618"/>
                <a:gd name="connsiteX55" fmla="*/ 6590 w 360559"/>
                <a:gd name="connsiteY55" fmla="*/ 587868 h 783618"/>
                <a:gd name="connsiteX56" fmla="*/ 6590 w 360559"/>
                <a:gd name="connsiteY56" fmla="*/ 614191 h 783618"/>
                <a:gd name="connsiteX57" fmla="*/ 6590 w 360559"/>
                <a:gd name="connsiteY57" fmla="*/ 693159 h 783618"/>
                <a:gd name="connsiteX58" fmla="*/ 6590 w 360559"/>
                <a:gd name="connsiteY58" fmla="*/ 719481 h 783618"/>
                <a:gd name="connsiteX59" fmla="*/ 6590 w 360559"/>
                <a:gd name="connsiteY59" fmla="*/ 737029 h 783618"/>
                <a:gd name="connsiteX60" fmla="*/ 6590 w 360559"/>
                <a:gd name="connsiteY60" fmla="*/ 772121 h 783618"/>
                <a:gd name="connsiteX61" fmla="*/ 32951 w 360559"/>
                <a:gd name="connsiteY61" fmla="*/ 789670 h 783618"/>
                <a:gd name="connsiteX62" fmla="*/ 50526 w 360559"/>
                <a:gd name="connsiteY62" fmla="*/ 780895 h 783618"/>
                <a:gd name="connsiteX63" fmla="*/ 59314 w 360559"/>
                <a:gd name="connsiteY63" fmla="*/ 780895 h 783618"/>
                <a:gd name="connsiteX64" fmla="*/ 182332 w 360559"/>
                <a:gd name="connsiteY64" fmla="*/ 719481 h 783618"/>
                <a:gd name="connsiteX65" fmla="*/ 191120 w 360559"/>
                <a:gd name="connsiteY65" fmla="*/ 710707 h 783618"/>
                <a:gd name="connsiteX66" fmla="*/ 208694 w 360559"/>
                <a:gd name="connsiteY66" fmla="*/ 701932 h 783618"/>
                <a:gd name="connsiteX67" fmla="*/ 235056 w 360559"/>
                <a:gd name="connsiteY67" fmla="*/ 693159 h 783618"/>
                <a:gd name="connsiteX68" fmla="*/ 261418 w 360559"/>
                <a:gd name="connsiteY68" fmla="*/ 684385 h 783618"/>
                <a:gd name="connsiteX69" fmla="*/ 305355 w 360559"/>
                <a:gd name="connsiteY69" fmla="*/ 675610 h 783618"/>
                <a:gd name="connsiteX70" fmla="*/ 340505 w 360559"/>
                <a:gd name="connsiteY70" fmla="*/ 666836 h 783618"/>
                <a:gd name="connsiteX71" fmla="*/ 358079 w 360559"/>
                <a:gd name="connsiteY71" fmla="*/ 658062 h 783618"/>
                <a:gd name="connsiteX72" fmla="*/ 358079 w 360559"/>
                <a:gd name="connsiteY72" fmla="*/ 640513 h 783618"/>
                <a:gd name="connsiteX73" fmla="*/ 349292 w 360559"/>
                <a:gd name="connsiteY73" fmla="*/ 614191 h 78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60559" h="783618">
                  <a:moveTo>
                    <a:pt x="349292" y="614191"/>
                  </a:moveTo>
                  <a:cubicBezTo>
                    <a:pt x="340505" y="605416"/>
                    <a:pt x="340505" y="605417"/>
                    <a:pt x="331717" y="605417"/>
                  </a:cubicBezTo>
                  <a:cubicBezTo>
                    <a:pt x="322930" y="614191"/>
                    <a:pt x="314142" y="614191"/>
                    <a:pt x="305355" y="614191"/>
                  </a:cubicBezTo>
                  <a:cubicBezTo>
                    <a:pt x="296568" y="614191"/>
                    <a:pt x="296568" y="614191"/>
                    <a:pt x="296568" y="605417"/>
                  </a:cubicBezTo>
                  <a:cubicBezTo>
                    <a:pt x="296568" y="596643"/>
                    <a:pt x="296568" y="596643"/>
                    <a:pt x="305355" y="596643"/>
                  </a:cubicBezTo>
                  <a:cubicBezTo>
                    <a:pt x="314142" y="596643"/>
                    <a:pt x="322930" y="596643"/>
                    <a:pt x="331717" y="587868"/>
                  </a:cubicBezTo>
                  <a:cubicBezTo>
                    <a:pt x="340505" y="579094"/>
                    <a:pt x="349292" y="570321"/>
                    <a:pt x="349292" y="561546"/>
                  </a:cubicBezTo>
                  <a:cubicBezTo>
                    <a:pt x="349292" y="552772"/>
                    <a:pt x="340505" y="535224"/>
                    <a:pt x="340505" y="526449"/>
                  </a:cubicBezTo>
                  <a:lnTo>
                    <a:pt x="340505" y="517676"/>
                  </a:lnTo>
                  <a:cubicBezTo>
                    <a:pt x="340505" y="508901"/>
                    <a:pt x="349292" y="500127"/>
                    <a:pt x="340505" y="500127"/>
                  </a:cubicBezTo>
                  <a:cubicBezTo>
                    <a:pt x="331717" y="491352"/>
                    <a:pt x="322930" y="500127"/>
                    <a:pt x="322930" y="500127"/>
                  </a:cubicBezTo>
                  <a:cubicBezTo>
                    <a:pt x="314142" y="508901"/>
                    <a:pt x="305355" y="517676"/>
                    <a:pt x="287780" y="517676"/>
                  </a:cubicBezTo>
                  <a:cubicBezTo>
                    <a:pt x="278993" y="526449"/>
                    <a:pt x="270206" y="526449"/>
                    <a:pt x="261418" y="535224"/>
                  </a:cubicBezTo>
                  <a:cubicBezTo>
                    <a:pt x="252631" y="543998"/>
                    <a:pt x="252631" y="543998"/>
                    <a:pt x="243844" y="552772"/>
                  </a:cubicBezTo>
                  <a:cubicBezTo>
                    <a:pt x="235056" y="552772"/>
                    <a:pt x="235056" y="561546"/>
                    <a:pt x="226269" y="561546"/>
                  </a:cubicBezTo>
                  <a:cubicBezTo>
                    <a:pt x="226269" y="561546"/>
                    <a:pt x="226269" y="570321"/>
                    <a:pt x="217482" y="570321"/>
                  </a:cubicBezTo>
                  <a:cubicBezTo>
                    <a:pt x="199907" y="579094"/>
                    <a:pt x="191120" y="596643"/>
                    <a:pt x="164758" y="596643"/>
                  </a:cubicBezTo>
                  <a:lnTo>
                    <a:pt x="155974" y="605417"/>
                  </a:lnTo>
                  <a:cubicBezTo>
                    <a:pt x="147187" y="596643"/>
                    <a:pt x="147187" y="587868"/>
                    <a:pt x="147187" y="579094"/>
                  </a:cubicBezTo>
                  <a:cubicBezTo>
                    <a:pt x="147187" y="570321"/>
                    <a:pt x="147187" y="561546"/>
                    <a:pt x="147187" y="543998"/>
                  </a:cubicBezTo>
                  <a:cubicBezTo>
                    <a:pt x="147187" y="526449"/>
                    <a:pt x="147187" y="508901"/>
                    <a:pt x="147187" y="491352"/>
                  </a:cubicBezTo>
                  <a:cubicBezTo>
                    <a:pt x="147187" y="465030"/>
                    <a:pt x="155974" y="438708"/>
                    <a:pt x="155974" y="412385"/>
                  </a:cubicBezTo>
                  <a:cubicBezTo>
                    <a:pt x="155974" y="403611"/>
                    <a:pt x="155974" y="386063"/>
                    <a:pt x="155974" y="377289"/>
                  </a:cubicBezTo>
                  <a:cubicBezTo>
                    <a:pt x="155974" y="377289"/>
                    <a:pt x="155974" y="377289"/>
                    <a:pt x="155974" y="368515"/>
                  </a:cubicBezTo>
                  <a:cubicBezTo>
                    <a:pt x="155974" y="359741"/>
                    <a:pt x="155974" y="359741"/>
                    <a:pt x="155974" y="350966"/>
                  </a:cubicBezTo>
                  <a:cubicBezTo>
                    <a:pt x="155974" y="333418"/>
                    <a:pt x="155974" y="307096"/>
                    <a:pt x="164758" y="289547"/>
                  </a:cubicBezTo>
                  <a:cubicBezTo>
                    <a:pt x="164758" y="280774"/>
                    <a:pt x="164758" y="271999"/>
                    <a:pt x="164758" y="263225"/>
                  </a:cubicBezTo>
                  <a:cubicBezTo>
                    <a:pt x="164758" y="245677"/>
                    <a:pt x="164758" y="228128"/>
                    <a:pt x="164758" y="210580"/>
                  </a:cubicBezTo>
                  <a:cubicBezTo>
                    <a:pt x="155974" y="193032"/>
                    <a:pt x="155974" y="166710"/>
                    <a:pt x="164758" y="149161"/>
                  </a:cubicBezTo>
                  <a:lnTo>
                    <a:pt x="164758" y="140387"/>
                  </a:lnTo>
                  <a:cubicBezTo>
                    <a:pt x="164758" y="114064"/>
                    <a:pt x="164758" y="87742"/>
                    <a:pt x="164758" y="61419"/>
                  </a:cubicBezTo>
                  <a:cubicBezTo>
                    <a:pt x="164758" y="52646"/>
                    <a:pt x="164758" y="43871"/>
                    <a:pt x="164758" y="43871"/>
                  </a:cubicBezTo>
                  <a:cubicBezTo>
                    <a:pt x="164758" y="35097"/>
                    <a:pt x="164758" y="35097"/>
                    <a:pt x="164758" y="26322"/>
                  </a:cubicBezTo>
                  <a:cubicBezTo>
                    <a:pt x="164758" y="26322"/>
                    <a:pt x="164758" y="17549"/>
                    <a:pt x="155974" y="17549"/>
                  </a:cubicBezTo>
                  <a:cubicBezTo>
                    <a:pt x="138400" y="17549"/>
                    <a:pt x="129612" y="17549"/>
                    <a:pt x="112038" y="17549"/>
                  </a:cubicBezTo>
                  <a:cubicBezTo>
                    <a:pt x="103250" y="17549"/>
                    <a:pt x="103250" y="17549"/>
                    <a:pt x="94463" y="35097"/>
                  </a:cubicBezTo>
                  <a:cubicBezTo>
                    <a:pt x="94463" y="61419"/>
                    <a:pt x="85676" y="78968"/>
                    <a:pt x="85676" y="105290"/>
                  </a:cubicBezTo>
                  <a:cubicBezTo>
                    <a:pt x="85676" y="105290"/>
                    <a:pt x="85676" y="114064"/>
                    <a:pt x="76888" y="114064"/>
                  </a:cubicBezTo>
                  <a:cubicBezTo>
                    <a:pt x="76888" y="96516"/>
                    <a:pt x="76888" y="78968"/>
                    <a:pt x="76888" y="61419"/>
                  </a:cubicBezTo>
                  <a:cubicBezTo>
                    <a:pt x="76888" y="52646"/>
                    <a:pt x="76888" y="52646"/>
                    <a:pt x="76888" y="43871"/>
                  </a:cubicBezTo>
                  <a:cubicBezTo>
                    <a:pt x="76888" y="35097"/>
                    <a:pt x="76888" y="26322"/>
                    <a:pt x="76888" y="8774"/>
                  </a:cubicBezTo>
                  <a:cubicBezTo>
                    <a:pt x="68101" y="0"/>
                    <a:pt x="50526" y="0"/>
                    <a:pt x="32951" y="0"/>
                  </a:cubicBezTo>
                  <a:cubicBezTo>
                    <a:pt x="24164" y="0"/>
                    <a:pt x="15378" y="0"/>
                    <a:pt x="15378" y="0"/>
                  </a:cubicBezTo>
                  <a:cubicBezTo>
                    <a:pt x="15378" y="8774"/>
                    <a:pt x="15378" y="17549"/>
                    <a:pt x="15378" y="35097"/>
                  </a:cubicBezTo>
                  <a:lnTo>
                    <a:pt x="15378" y="43871"/>
                  </a:lnTo>
                  <a:cubicBezTo>
                    <a:pt x="15378" y="52646"/>
                    <a:pt x="15378" y="61419"/>
                    <a:pt x="15378" y="70194"/>
                  </a:cubicBezTo>
                  <a:cubicBezTo>
                    <a:pt x="15378" y="87742"/>
                    <a:pt x="15378" y="105290"/>
                    <a:pt x="6590" y="122838"/>
                  </a:cubicBezTo>
                  <a:cubicBezTo>
                    <a:pt x="6590" y="131613"/>
                    <a:pt x="6590" y="140387"/>
                    <a:pt x="6590" y="140387"/>
                  </a:cubicBezTo>
                  <a:cubicBezTo>
                    <a:pt x="6590" y="184258"/>
                    <a:pt x="6590" y="228128"/>
                    <a:pt x="6590" y="271999"/>
                  </a:cubicBezTo>
                  <a:cubicBezTo>
                    <a:pt x="6590" y="307096"/>
                    <a:pt x="6590" y="342193"/>
                    <a:pt x="6590" y="377289"/>
                  </a:cubicBezTo>
                  <a:cubicBezTo>
                    <a:pt x="6590" y="386063"/>
                    <a:pt x="6590" y="386063"/>
                    <a:pt x="6590" y="394837"/>
                  </a:cubicBezTo>
                  <a:cubicBezTo>
                    <a:pt x="15378" y="403611"/>
                    <a:pt x="15378" y="412385"/>
                    <a:pt x="15378" y="412385"/>
                  </a:cubicBezTo>
                  <a:cubicBezTo>
                    <a:pt x="15378" y="421160"/>
                    <a:pt x="15378" y="438708"/>
                    <a:pt x="15378" y="447482"/>
                  </a:cubicBezTo>
                  <a:cubicBezTo>
                    <a:pt x="15378" y="456257"/>
                    <a:pt x="15378" y="473805"/>
                    <a:pt x="15378" y="482579"/>
                  </a:cubicBezTo>
                  <a:cubicBezTo>
                    <a:pt x="6590" y="500127"/>
                    <a:pt x="6590" y="508901"/>
                    <a:pt x="6590" y="526449"/>
                  </a:cubicBezTo>
                  <a:cubicBezTo>
                    <a:pt x="6590" y="543998"/>
                    <a:pt x="6590" y="570321"/>
                    <a:pt x="6590" y="587868"/>
                  </a:cubicBezTo>
                  <a:cubicBezTo>
                    <a:pt x="6590" y="596643"/>
                    <a:pt x="6590" y="605416"/>
                    <a:pt x="6590" y="614191"/>
                  </a:cubicBezTo>
                  <a:cubicBezTo>
                    <a:pt x="-2197" y="640513"/>
                    <a:pt x="-2197" y="666836"/>
                    <a:pt x="6590" y="693159"/>
                  </a:cubicBezTo>
                  <a:cubicBezTo>
                    <a:pt x="6590" y="701932"/>
                    <a:pt x="6590" y="710707"/>
                    <a:pt x="6590" y="719481"/>
                  </a:cubicBezTo>
                  <a:cubicBezTo>
                    <a:pt x="6590" y="728255"/>
                    <a:pt x="6590" y="728255"/>
                    <a:pt x="6590" y="737029"/>
                  </a:cubicBezTo>
                  <a:cubicBezTo>
                    <a:pt x="15378" y="745804"/>
                    <a:pt x="6590" y="763357"/>
                    <a:pt x="6590" y="772121"/>
                  </a:cubicBezTo>
                  <a:cubicBezTo>
                    <a:pt x="15378" y="780895"/>
                    <a:pt x="24164" y="780895"/>
                    <a:pt x="32951" y="789670"/>
                  </a:cubicBezTo>
                  <a:cubicBezTo>
                    <a:pt x="32951" y="780895"/>
                    <a:pt x="41739" y="780895"/>
                    <a:pt x="50526" y="780895"/>
                  </a:cubicBezTo>
                  <a:lnTo>
                    <a:pt x="59314" y="780895"/>
                  </a:lnTo>
                  <a:cubicBezTo>
                    <a:pt x="103250" y="763357"/>
                    <a:pt x="138400" y="737029"/>
                    <a:pt x="182332" y="719481"/>
                  </a:cubicBezTo>
                  <a:cubicBezTo>
                    <a:pt x="182332" y="719481"/>
                    <a:pt x="191120" y="719481"/>
                    <a:pt x="191120" y="710707"/>
                  </a:cubicBezTo>
                  <a:cubicBezTo>
                    <a:pt x="199907" y="710707"/>
                    <a:pt x="199907" y="710707"/>
                    <a:pt x="208694" y="701932"/>
                  </a:cubicBezTo>
                  <a:cubicBezTo>
                    <a:pt x="217482" y="701932"/>
                    <a:pt x="226269" y="701932"/>
                    <a:pt x="235056" y="693159"/>
                  </a:cubicBezTo>
                  <a:cubicBezTo>
                    <a:pt x="243844" y="693159"/>
                    <a:pt x="252631" y="684385"/>
                    <a:pt x="261418" y="684385"/>
                  </a:cubicBezTo>
                  <a:cubicBezTo>
                    <a:pt x="278993" y="684385"/>
                    <a:pt x="287780" y="675610"/>
                    <a:pt x="305355" y="675610"/>
                  </a:cubicBezTo>
                  <a:cubicBezTo>
                    <a:pt x="314142" y="666836"/>
                    <a:pt x="322930" y="666836"/>
                    <a:pt x="340505" y="666836"/>
                  </a:cubicBezTo>
                  <a:cubicBezTo>
                    <a:pt x="349292" y="666836"/>
                    <a:pt x="358079" y="658062"/>
                    <a:pt x="358079" y="658062"/>
                  </a:cubicBezTo>
                  <a:cubicBezTo>
                    <a:pt x="366867" y="649288"/>
                    <a:pt x="366867" y="649288"/>
                    <a:pt x="358079" y="640513"/>
                  </a:cubicBezTo>
                  <a:cubicBezTo>
                    <a:pt x="349292" y="649288"/>
                    <a:pt x="340505" y="631740"/>
                    <a:pt x="349292" y="614191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3EE9AD6-DB42-464D-BB13-9B51EAFB3155}"/>
                </a:ext>
              </a:extLst>
            </p:cNvPr>
            <p:cNvSpPr/>
            <p:nvPr/>
          </p:nvSpPr>
          <p:spPr>
            <a:xfrm>
              <a:off x="2406349" y="1828614"/>
              <a:ext cx="535688" cy="598025"/>
            </a:xfrm>
            <a:custGeom>
              <a:avLst/>
              <a:gdLst>
                <a:gd name="connsiteX0" fmla="*/ 536028 w 535688"/>
                <a:gd name="connsiteY0" fmla="*/ 298321 h 598024"/>
                <a:gd name="connsiteX1" fmla="*/ 518453 w 535688"/>
                <a:gd name="connsiteY1" fmla="*/ 263225 h 598024"/>
                <a:gd name="connsiteX2" fmla="*/ 509666 w 535688"/>
                <a:gd name="connsiteY2" fmla="*/ 254451 h 598024"/>
                <a:gd name="connsiteX3" fmla="*/ 518453 w 535688"/>
                <a:gd name="connsiteY3" fmla="*/ 236902 h 598024"/>
                <a:gd name="connsiteX4" fmla="*/ 527241 w 535688"/>
                <a:gd name="connsiteY4" fmla="*/ 228129 h 598024"/>
                <a:gd name="connsiteX5" fmla="*/ 527241 w 535688"/>
                <a:gd name="connsiteY5" fmla="*/ 219354 h 598024"/>
                <a:gd name="connsiteX6" fmla="*/ 509666 w 535688"/>
                <a:gd name="connsiteY6" fmla="*/ 166710 h 598024"/>
                <a:gd name="connsiteX7" fmla="*/ 492092 w 535688"/>
                <a:gd name="connsiteY7" fmla="*/ 149161 h 598024"/>
                <a:gd name="connsiteX8" fmla="*/ 483304 w 535688"/>
                <a:gd name="connsiteY8" fmla="*/ 140387 h 598024"/>
                <a:gd name="connsiteX9" fmla="*/ 465729 w 535688"/>
                <a:gd name="connsiteY9" fmla="*/ 131613 h 598024"/>
                <a:gd name="connsiteX10" fmla="*/ 456942 w 535688"/>
                <a:gd name="connsiteY10" fmla="*/ 122838 h 598024"/>
                <a:gd name="connsiteX11" fmla="*/ 456942 w 535688"/>
                <a:gd name="connsiteY11" fmla="*/ 96516 h 598024"/>
                <a:gd name="connsiteX12" fmla="*/ 465729 w 535688"/>
                <a:gd name="connsiteY12" fmla="*/ 96516 h 598024"/>
                <a:gd name="connsiteX13" fmla="*/ 492092 w 535688"/>
                <a:gd name="connsiteY13" fmla="*/ 96516 h 598024"/>
                <a:gd name="connsiteX14" fmla="*/ 483304 w 535688"/>
                <a:gd name="connsiteY14" fmla="*/ 70194 h 598024"/>
                <a:gd name="connsiteX15" fmla="*/ 474517 w 535688"/>
                <a:gd name="connsiteY15" fmla="*/ 61419 h 598024"/>
                <a:gd name="connsiteX16" fmla="*/ 439367 w 535688"/>
                <a:gd name="connsiteY16" fmla="*/ 43871 h 598024"/>
                <a:gd name="connsiteX17" fmla="*/ 421793 w 535688"/>
                <a:gd name="connsiteY17" fmla="*/ 35097 h 598024"/>
                <a:gd name="connsiteX18" fmla="*/ 386643 w 535688"/>
                <a:gd name="connsiteY18" fmla="*/ 17549 h 598024"/>
                <a:gd name="connsiteX19" fmla="*/ 333919 w 535688"/>
                <a:gd name="connsiteY19" fmla="*/ 8774 h 598024"/>
                <a:gd name="connsiteX20" fmla="*/ 316344 w 535688"/>
                <a:gd name="connsiteY20" fmla="*/ 0 h 598024"/>
                <a:gd name="connsiteX21" fmla="*/ 281195 w 535688"/>
                <a:gd name="connsiteY21" fmla="*/ 0 h 598024"/>
                <a:gd name="connsiteX22" fmla="*/ 202109 w 535688"/>
                <a:gd name="connsiteY22" fmla="*/ 8774 h 598024"/>
                <a:gd name="connsiteX23" fmla="*/ 175747 w 535688"/>
                <a:gd name="connsiteY23" fmla="*/ 17549 h 598024"/>
                <a:gd name="connsiteX24" fmla="*/ 158172 w 535688"/>
                <a:gd name="connsiteY24" fmla="*/ 26322 h 598024"/>
                <a:gd name="connsiteX25" fmla="*/ 140598 w 535688"/>
                <a:gd name="connsiteY25" fmla="*/ 35097 h 598024"/>
                <a:gd name="connsiteX26" fmla="*/ 87873 w 535688"/>
                <a:gd name="connsiteY26" fmla="*/ 61419 h 598024"/>
                <a:gd name="connsiteX27" fmla="*/ 79086 w 535688"/>
                <a:gd name="connsiteY27" fmla="*/ 70194 h 598024"/>
                <a:gd name="connsiteX28" fmla="*/ 52724 w 535688"/>
                <a:gd name="connsiteY28" fmla="*/ 96516 h 598024"/>
                <a:gd name="connsiteX29" fmla="*/ 35149 w 535688"/>
                <a:gd name="connsiteY29" fmla="*/ 114064 h 598024"/>
                <a:gd name="connsiteX30" fmla="*/ 17575 w 535688"/>
                <a:gd name="connsiteY30" fmla="*/ 149161 h 598024"/>
                <a:gd name="connsiteX31" fmla="*/ 17575 w 535688"/>
                <a:gd name="connsiteY31" fmla="*/ 157935 h 598024"/>
                <a:gd name="connsiteX32" fmla="*/ 8787 w 535688"/>
                <a:gd name="connsiteY32" fmla="*/ 201805 h 598024"/>
                <a:gd name="connsiteX33" fmla="*/ 0 w 535688"/>
                <a:gd name="connsiteY33" fmla="*/ 236902 h 598024"/>
                <a:gd name="connsiteX34" fmla="*/ 0 w 535688"/>
                <a:gd name="connsiteY34" fmla="*/ 254451 h 598024"/>
                <a:gd name="connsiteX35" fmla="*/ 8787 w 535688"/>
                <a:gd name="connsiteY35" fmla="*/ 271999 h 598024"/>
                <a:gd name="connsiteX36" fmla="*/ 17575 w 535688"/>
                <a:gd name="connsiteY36" fmla="*/ 289547 h 598024"/>
                <a:gd name="connsiteX37" fmla="*/ 26362 w 535688"/>
                <a:gd name="connsiteY37" fmla="*/ 307096 h 598024"/>
                <a:gd name="connsiteX38" fmla="*/ 26362 w 535688"/>
                <a:gd name="connsiteY38" fmla="*/ 333418 h 598024"/>
                <a:gd name="connsiteX39" fmla="*/ 17575 w 535688"/>
                <a:gd name="connsiteY39" fmla="*/ 359741 h 598024"/>
                <a:gd name="connsiteX40" fmla="*/ 17575 w 535688"/>
                <a:gd name="connsiteY40" fmla="*/ 412385 h 598024"/>
                <a:gd name="connsiteX41" fmla="*/ 26362 w 535688"/>
                <a:gd name="connsiteY41" fmla="*/ 438708 h 598024"/>
                <a:gd name="connsiteX42" fmla="*/ 35149 w 535688"/>
                <a:gd name="connsiteY42" fmla="*/ 456257 h 598024"/>
                <a:gd name="connsiteX43" fmla="*/ 43937 w 535688"/>
                <a:gd name="connsiteY43" fmla="*/ 465030 h 598024"/>
                <a:gd name="connsiteX44" fmla="*/ 79086 w 535688"/>
                <a:gd name="connsiteY44" fmla="*/ 491354 h 598024"/>
                <a:gd name="connsiteX45" fmla="*/ 105448 w 535688"/>
                <a:gd name="connsiteY45" fmla="*/ 500129 h 598024"/>
                <a:gd name="connsiteX46" fmla="*/ 131810 w 535688"/>
                <a:gd name="connsiteY46" fmla="*/ 526452 h 598024"/>
                <a:gd name="connsiteX47" fmla="*/ 158172 w 535688"/>
                <a:gd name="connsiteY47" fmla="*/ 552776 h 598024"/>
                <a:gd name="connsiteX48" fmla="*/ 175747 w 535688"/>
                <a:gd name="connsiteY48" fmla="*/ 561550 h 598024"/>
                <a:gd name="connsiteX49" fmla="*/ 228471 w 535688"/>
                <a:gd name="connsiteY49" fmla="*/ 579099 h 598024"/>
                <a:gd name="connsiteX50" fmla="*/ 246046 w 535688"/>
                <a:gd name="connsiteY50" fmla="*/ 579099 h 598024"/>
                <a:gd name="connsiteX51" fmla="*/ 316344 w 535688"/>
                <a:gd name="connsiteY51" fmla="*/ 596638 h 598024"/>
                <a:gd name="connsiteX52" fmla="*/ 333919 w 535688"/>
                <a:gd name="connsiteY52" fmla="*/ 596638 h 598024"/>
                <a:gd name="connsiteX53" fmla="*/ 351494 w 535688"/>
                <a:gd name="connsiteY53" fmla="*/ 587874 h 598024"/>
                <a:gd name="connsiteX54" fmla="*/ 360281 w 535688"/>
                <a:gd name="connsiteY54" fmla="*/ 561550 h 598024"/>
                <a:gd name="connsiteX55" fmla="*/ 377856 w 535688"/>
                <a:gd name="connsiteY55" fmla="*/ 552776 h 598024"/>
                <a:gd name="connsiteX56" fmla="*/ 421793 w 535688"/>
                <a:gd name="connsiteY56" fmla="*/ 544001 h 598024"/>
                <a:gd name="connsiteX57" fmla="*/ 500879 w 535688"/>
                <a:gd name="connsiteY57" fmla="*/ 500129 h 598024"/>
                <a:gd name="connsiteX58" fmla="*/ 518453 w 535688"/>
                <a:gd name="connsiteY58" fmla="*/ 473805 h 598024"/>
                <a:gd name="connsiteX59" fmla="*/ 518453 w 535688"/>
                <a:gd name="connsiteY59" fmla="*/ 456257 h 598024"/>
                <a:gd name="connsiteX60" fmla="*/ 518453 w 535688"/>
                <a:gd name="connsiteY60" fmla="*/ 403611 h 598024"/>
                <a:gd name="connsiteX61" fmla="*/ 527241 w 535688"/>
                <a:gd name="connsiteY61" fmla="*/ 386063 h 598024"/>
                <a:gd name="connsiteX62" fmla="*/ 536028 w 535688"/>
                <a:gd name="connsiteY62" fmla="*/ 298321 h 598024"/>
                <a:gd name="connsiteX63" fmla="*/ 316344 w 535688"/>
                <a:gd name="connsiteY63" fmla="*/ 307096 h 598024"/>
                <a:gd name="connsiteX64" fmla="*/ 316344 w 535688"/>
                <a:gd name="connsiteY64" fmla="*/ 315870 h 598024"/>
                <a:gd name="connsiteX65" fmla="*/ 298770 w 535688"/>
                <a:gd name="connsiteY65" fmla="*/ 333418 h 598024"/>
                <a:gd name="connsiteX66" fmla="*/ 272408 w 535688"/>
                <a:gd name="connsiteY66" fmla="*/ 333418 h 598024"/>
                <a:gd name="connsiteX67" fmla="*/ 263620 w 535688"/>
                <a:gd name="connsiteY67" fmla="*/ 342193 h 598024"/>
                <a:gd name="connsiteX68" fmla="*/ 254833 w 535688"/>
                <a:gd name="connsiteY68" fmla="*/ 350966 h 598024"/>
                <a:gd name="connsiteX69" fmla="*/ 228471 w 535688"/>
                <a:gd name="connsiteY69" fmla="*/ 342193 h 598024"/>
                <a:gd name="connsiteX70" fmla="*/ 219684 w 535688"/>
                <a:gd name="connsiteY70" fmla="*/ 333418 h 598024"/>
                <a:gd name="connsiteX71" fmla="*/ 202109 w 535688"/>
                <a:gd name="connsiteY71" fmla="*/ 324644 h 598024"/>
                <a:gd name="connsiteX72" fmla="*/ 149385 w 535688"/>
                <a:gd name="connsiteY72" fmla="*/ 289547 h 598024"/>
                <a:gd name="connsiteX73" fmla="*/ 149385 w 535688"/>
                <a:gd name="connsiteY73" fmla="*/ 263225 h 598024"/>
                <a:gd name="connsiteX74" fmla="*/ 158172 w 535688"/>
                <a:gd name="connsiteY74" fmla="*/ 210580 h 598024"/>
                <a:gd name="connsiteX75" fmla="*/ 202109 w 535688"/>
                <a:gd name="connsiteY75" fmla="*/ 175483 h 598024"/>
                <a:gd name="connsiteX76" fmla="*/ 237258 w 535688"/>
                <a:gd name="connsiteY76" fmla="*/ 166710 h 598024"/>
                <a:gd name="connsiteX77" fmla="*/ 254833 w 535688"/>
                <a:gd name="connsiteY77" fmla="*/ 166710 h 598024"/>
                <a:gd name="connsiteX78" fmla="*/ 289982 w 535688"/>
                <a:gd name="connsiteY78" fmla="*/ 193032 h 598024"/>
                <a:gd name="connsiteX79" fmla="*/ 333919 w 535688"/>
                <a:gd name="connsiteY79" fmla="*/ 245677 h 598024"/>
                <a:gd name="connsiteX80" fmla="*/ 325132 w 535688"/>
                <a:gd name="connsiteY80" fmla="*/ 289547 h 598024"/>
                <a:gd name="connsiteX81" fmla="*/ 316344 w 535688"/>
                <a:gd name="connsiteY81" fmla="*/ 307096 h 59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35688" h="598024">
                  <a:moveTo>
                    <a:pt x="536028" y="298321"/>
                  </a:moveTo>
                  <a:cubicBezTo>
                    <a:pt x="536028" y="289547"/>
                    <a:pt x="527241" y="280774"/>
                    <a:pt x="518453" y="263225"/>
                  </a:cubicBezTo>
                  <a:cubicBezTo>
                    <a:pt x="518453" y="263225"/>
                    <a:pt x="518453" y="254451"/>
                    <a:pt x="509666" y="254451"/>
                  </a:cubicBezTo>
                  <a:cubicBezTo>
                    <a:pt x="509666" y="245677"/>
                    <a:pt x="509666" y="236902"/>
                    <a:pt x="518453" y="236902"/>
                  </a:cubicBezTo>
                  <a:cubicBezTo>
                    <a:pt x="527241" y="236902"/>
                    <a:pt x="527241" y="236902"/>
                    <a:pt x="527241" y="228129"/>
                  </a:cubicBezTo>
                  <a:lnTo>
                    <a:pt x="527241" y="219354"/>
                  </a:lnTo>
                  <a:cubicBezTo>
                    <a:pt x="527241" y="201805"/>
                    <a:pt x="518453" y="184258"/>
                    <a:pt x="509666" y="166710"/>
                  </a:cubicBezTo>
                  <a:cubicBezTo>
                    <a:pt x="500879" y="166710"/>
                    <a:pt x="492092" y="157935"/>
                    <a:pt x="492092" y="149161"/>
                  </a:cubicBezTo>
                  <a:cubicBezTo>
                    <a:pt x="492092" y="149161"/>
                    <a:pt x="492092" y="149161"/>
                    <a:pt x="483304" y="140387"/>
                  </a:cubicBezTo>
                  <a:cubicBezTo>
                    <a:pt x="474517" y="140387"/>
                    <a:pt x="474517" y="131613"/>
                    <a:pt x="465729" y="131613"/>
                  </a:cubicBezTo>
                  <a:cubicBezTo>
                    <a:pt x="465729" y="131613"/>
                    <a:pt x="465729" y="131613"/>
                    <a:pt x="456942" y="122838"/>
                  </a:cubicBezTo>
                  <a:cubicBezTo>
                    <a:pt x="448155" y="114064"/>
                    <a:pt x="448155" y="105290"/>
                    <a:pt x="456942" y="96516"/>
                  </a:cubicBezTo>
                  <a:lnTo>
                    <a:pt x="465729" y="96516"/>
                  </a:lnTo>
                  <a:cubicBezTo>
                    <a:pt x="474517" y="96516"/>
                    <a:pt x="474517" y="96516"/>
                    <a:pt x="492092" y="96516"/>
                  </a:cubicBezTo>
                  <a:cubicBezTo>
                    <a:pt x="492092" y="87742"/>
                    <a:pt x="483304" y="78968"/>
                    <a:pt x="483304" y="70194"/>
                  </a:cubicBezTo>
                  <a:lnTo>
                    <a:pt x="474517" y="61419"/>
                  </a:lnTo>
                  <a:cubicBezTo>
                    <a:pt x="465729" y="52646"/>
                    <a:pt x="448155" y="52646"/>
                    <a:pt x="439367" y="43871"/>
                  </a:cubicBezTo>
                  <a:cubicBezTo>
                    <a:pt x="430580" y="43871"/>
                    <a:pt x="430580" y="35097"/>
                    <a:pt x="421793" y="35097"/>
                  </a:cubicBezTo>
                  <a:cubicBezTo>
                    <a:pt x="413005" y="26322"/>
                    <a:pt x="395431" y="26322"/>
                    <a:pt x="386643" y="17549"/>
                  </a:cubicBezTo>
                  <a:cubicBezTo>
                    <a:pt x="369069" y="8774"/>
                    <a:pt x="351494" y="8774"/>
                    <a:pt x="333919" y="8774"/>
                  </a:cubicBezTo>
                  <a:cubicBezTo>
                    <a:pt x="325132" y="8774"/>
                    <a:pt x="325132" y="8774"/>
                    <a:pt x="316344" y="0"/>
                  </a:cubicBezTo>
                  <a:cubicBezTo>
                    <a:pt x="307557" y="0"/>
                    <a:pt x="289982" y="0"/>
                    <a:pt x="281195" y="0"/>
                  </a:cubicBezTo>
                  <a:cubicBezTo>
                    <a:pt x="254833" y="8774"/>
                    <a:pt x="228471" y="8774"/>
                    <a:pt x="202109" y="8774"/>
                  </a:cubicBezTo>
                  <a:cubicBezTo>
                    <a:pt x="193322" y="8774"/>
                    <a:pt x="184534" y="8774"/>
                    <a:pt x="175747" y="17549"/>
                  </a:cubicBezTo>
                  <a:cubicBezTo>
                    <a:pt x="166960" y="17549"/>
                    <a:pt x="166960" y="17549"/>
                    <a:pt x="158172" y="26322"/>
                  </a:cubicBezTo>
                  <a:cubicBezTo>
                    <a:pt x="149385" y="26322"/>
                    <a:pt x="140598" y="35097"/>
                    <a:pt x="140598" y="35097"/>
                  </a:cubicBezTo>
                  <a:cubicBezTo>
                    <a:pt x="123023" y="35097"/>
                    <a:pt x="105448" y="52646"/>
                    <a:pt x="87873" y="61419"/>
                  </a:cubicBezTo>
                  <a:cubicBezTo>
                    <a:pt x="87873" y="61419"/>
                    <a:pt x="79086" y="61419"/>
                    <a:pt x="79086" y="70194"/>
                  </a:cubicBezTo>
                  <a:cubicBezTo>
                    <a:pt x="70299" y="78968"/>
                    <a:pt x="61511" y="78968"/>
                    <a:pt x="52724" y="96516"/>
                  </a:cubicBezTo>
                  <a:cubicBezTo>
                    <a:pt x="52724" y="105290"/>
                    <a:pt x="43937" y="105290"/>
                    <a:pt x="35149" y="114064"/>
                  </a:cubicBezTo>
                  <a:cubicBezTo>
                    <a:pt x="26362" y="122838"/>
                    <a:pt x="26362" y="140387"/>
                    <a:pt x="17575" y="149161"/>
                  </a:cubicBezTo>
                  <a:cubicBezTo>
                    <a:pt x="17575" y="149161"/>
                    <a:pt x="17575" y="149161"/>
                    <a:pt x="17575" y="157935"/>
                  </a:cubicBezTo>
                  <a:cubicBezTo>
                    <a:pt x="17575" y="175483"/>
                    <a:pt x="8787" y="184258"/>
                    <a:pt x="8787" y="201805"/>
                  </a:cubicBezTo>
                  <a:cubicBezTo>
                    <a:pt x="8787" y="210580"/>
                    <a:pt x="0" y="228129"/>
                    <a:pt x="0" y="236902"/>
                  </a:cubicBezTo>
                  <a:cubicBezTo>
                    <a:pt x="0" y="245677"/>
                    <a:pt x="0" y="245677"/>
                    <a:pt x="0" y="254451"/>
                  </a:cubicBezTo>
                  <a:cubicBezTo>
                    <a:pt x="0" y="263225"/>
                    <a:pt x="0" y="263225"/>
                    <a:pt x="8787" y="271999"/>
                  </a:cubicBezTo>
                  <a:cubicBezTo>
                    <a:pt x="8787" y="280774"/>
                    <a:pt x="17575" y="280774"/>
                    <a:pt x="17575" y="289547"/>
                  </a:cubicBezTo>
                  <a:cubicBezTo>
                    <a:pt x="17575" y="298321"/>
                    <a:pt x="26362" y="298321"/>
                    <a:pt x="26362" y="307096"/>
                  </a:cubicBezTo>
                  <a:cubicBezTo>
                    <a:pt x="35149" y="315869"/>
                    <a:pt x="26362" y="324644"/>
                    <a:pt x="26362" y="333418"/>
                  </a:cubicBezTo>
                  <a:cubicBezTo>
                    <a:pt x="26362" y="342193"/>
                    <a:pt x="17575" y="350966"/>
                    <a:pt x="17575" y="359741"/>
                  </a:cubicBezTo>
                  <a:cubicBezTo>
                    <a:pt x="17575" y="377289"/>
                    <a:pt x="17575" y="394838"/>
                    <a:pt x="17575" y="412385"/>
                  </a:cubicBezTo>
                  <a:cubicBezTo>
                    <a:pt x="17575" y="421160"/>
                    <a:pt x="26362" y="429934"/>
                    <a:pt x="26362" y="438708"/>
                  </a:cubicBezTo>
                  <a:cubicBezTo>
                    <a:pt x="26362" y="447482"/>
                    <a:pt x="35149" y="447482"/>
                    <a:pt x="35149" y="456257"/>
                  </a:cubicBezTo>
                  <a:cubicBezTo>
                    <a:pt x="35149" y="456257"/>
                    <a:pt x="35149" y="456257"/>
                    <a:pt x="43937" y="465030"/>
                  </a:cubicBezTo>
                  <a:cubicBezTo>
                    <a:pt x="52724" y="473805"/>
                    <a:pt x="70299" y="482580"/>
                    <a:pt x="79086" y="491354"/>
                  </a:cubicBezTo>
                  <a:cubicBezTo>
                    <a:pt x="87873" y="491354"/>
                    <a:pt x="96661" y="500129"/>
                    <a:pt x="105448" y="500129"/>
                  </a:cubicBezTo>
                  <a:cubicBezTo>
                    <a:pt x="114236" y="508903"/>
                    <a:pt x="123023" y="508903"/>
                    <a:pt x="131810" y="526452"/>
                  </a:cubicBezTo>
                  <a:cubicBezTo>
                    <a:pt x="140598" y="535227"/>
                    <a:pt x="140598" y="544001"/>
                    <a:pt x="158172" y="552776"/>
                  </a:cubicBezTo>
                  <a:cubicBezTo>
                    <a:pt x="166960" y="552776"/>
                    <a:pt x="166960" y="561550"/>
                    <a:pt x="175747" y="561550"/>
                  </a:cubicBezTo>
                  <a:cubicBezTo>
                    <a:pt x="193322" y="570325"/>
                    <a:pt x="210896" y="579099"/>
                    <a:pt x="228471" y="579099"/>
                  </a:cubicBezTo>
                  <a:lnTo>
                    <a:pt x="246046" y="579099"/>
                  </a:lnTo>
                  <a:cubicBezTo>
                    <a:pt x="272408" y="579099"/>
                    <a:pt x="298770" y="579099"/>
                    <a:pt x="316344" y="596638"/>
                  </a:cubicBezTo>
                  <a:cubicBezTo>
                    <a:pt x="325132" y="596638"/>
                    <a:pt x="333919" y="605412"/>
                    <a:pt x="333919" y="596638"/>
                  </a:cubicBezTo>
                  <a:cubicBezTo>
                    <a:pt x="333919" y="596638"/>
                    <a:pt x="342707" y="587874"/>
                    <a:pt x="351494" y="587874"/>
                  </a:cubicBezTo>
                  <a:cubicBezTo>
                    <a:pt x="351494" y="579099"/>
                    <a:pt x="360281" y="570325"/>
                    <a:pt x="360281" y="561550"/>
                  </a:cubicBezTo>
                  <a:cubicBezTo>
                    <a:pt x="360281" y="552776"/>
                    <a:pt x="369069" y="552776"/>
                    <a:pt x="377856" y="552776"/>
                  </a:cubicBezTo>
                  <a:cubicBezTo>
                    <a:pt x="395431" y="552776"/>
                    <a:pt x="404218" y="552776"/>
                    <a:pt x="421793" y="544001"/>
                  </a:cubicBezTo>
                  <a:cubicBezTo>
                    <a:pt x="448155" y="535227"/>
                    <a:pt x="474517" y="517678"/>
                    <a:pt x="500879" y="500129"/>
                  </a:cubicBezTo>
                  <a:cubicBezTo>
                    <a:pt x="509666" y="491354"/>
                    <a:pt x="518453" y="482580"/>
                    <a:pt x="518453" y="473805"/>
                  </a:cubicBezTo>
                  <a:cubicBezTo>
                    <a:pt x="518453" y="465030"/>
                    <a:pt x="518453" y="456257"/>
                    <a:pt x="518453" y="456257"/>
                  </a:cubicBezTo>
                  <a:cubicBezTo>
                    <a:pt x="518453" y="438708"/>
                    <a:pt x="518453" y="421160"/>
                    <a:pt x="518453" y="403611"/>
                  </a:cubicBezTo>
                  <a:cubicBezTo>
                    <a:pt x="518453" y="394838"/>
                    <a:pt x="518453" y="386063"/>
                    <a:pt x="527241" y="386063"/>
                  </a:cubicBezTo>
                  <a:cubicBezTo>
                    <a:pt x="536028" y="333418"/>
                    <a:pt x="536028" y="315870"/>
                    <a:pt x="536028" y="298321"/>
                  </a:cubicBezTo>
                  <a:close/>
                  <a:moveTo>
                    <a:pt x="316344" y="307096"/>
                  </a:moveTo>
                  <a:lnTo>
                    <a:pt x="316344" y="315870"/>
                  </a:lnTo>
                  <a:cubicBezTo>
                    <a:pt x="316344" y="333418"/>
                    <a:pt x="316344" y="333418"/>
                    <a:pt x="298770" y="333418"/>
                  </a:cubicBezTo>
                  <a:cubicBezTo>
                    <a:pt x="289982" y="333418"/>
                    <a:pt x="281195" y="333418"/>
                    <a:pt x="272408" y="333418"/>
                  </a:cubicBezTo>
                  <a:cubicBezTo>
                    <a:pt x="263620" y="333418"/>
                    <a:pt x="263620" y="333418"/>
                    <a:pt x="263620" y="342193"/>
                  </a:cubicBezTo>
                  <a:cubicBezTo>
                    <a:pt x="263620" y="350966"/>
                    <a:pt x="263620" y="350966"/>
                    <a:pt x="254833" y="350966"/>
                  </a:cubicBezTo>
                  <a:cubicBezTo>
                    <a:pt x="246046" y="350966"/>
                    <a:pt x="237258" y="350966"/>
                    <a:pt x="228471" y="342193"/>
                  </a:cubicBezTo>
                  <a:cubicBezTo>
                    <a:pt x="228471" y="342193"/>
                    <a:pt x="228471" y="342193"/>
                    <a:pt x="219684" y="333418"/>
                  </a:cubicBezTo>
                  <a:cubicBezTo>
                    <a:pt x="210896" y="324644"/>
                    <a:pt x="210896" y="324644"/>
                    <a:pt x="202109" y="324644"/>
                  </a:cubicBezTo>
                  <a:cubicBezTo>
                    <a:pt x="184534" y="324644"/>
                    <a:pt x="166960" y="307096"/>
                    <a:pt x="149385" y="289547"/>
                  </a:cubicBezTo>
                  <a:cubicBezTo>
                    <a:pt x="149385" y="280774"/>
                    <a:pt x="149385" y="271999"/>
                    <a:pt x="149385" y="263225"/>
                  </a:cubicBezTo>
                  <a:cubicBezTo>
                    <a:pt x="149385" y="245677"/>
                    <a:pt x="149385" y="228129"/>
                    <a:pt x="158172" y="210580"/>
                  </a:cubicBezTo>
                  <a:cubicBezTo>
                    <a:pt x="166960" y="193032"/>
                    <a:pt x="175747" y="175483"/>
                    <a:pt x="202109" y="175483"/>
                  </a:cubicBezTo>
                  <a:cubicBezTo>
                    <a:pt x="210896" y="175483"/>
                    <a:pt x="228471" y="166710"/>
                    <a:pt x="237258" y="166710"/>
                  </a:cubicBezTo>
                  <a:cubicBezTo>
                    <a:pt x="246046" y="166710"/>
                    <a:pt x="254833" y="166710"/>
                    <a:pt x="254833" y="166710"/>
                  </a:cubicBezTo>
                  <a:cubicBezTo>
                    <a:pt x="263620" y="175483"/>
                    <a:pt x="281195" y="184258"/>
                    <a:pt x="289982" y="193032"/>
                  </a:cubicBezTo>
                  <a:cubicBezTo>
                    <a:pt x="307557" y="219354"/>
                    <a:pt x="316344" y="236902"/>
                    <a:pt x="333919" y="245677"/>
                  </a:cubicBezTo>
                  <a:cubicBezTo>
                    <a:pt x="351494" y="254451"/>
                    <a:pt x="351494" y="271999"/>
                    <a:pt x="325132" y="289547"/>
                  </a:cubicBezTo>
                  <a:cubicBezTo>
                    <a:pt x="316344" y="298321"/>
                    <a:pt x="307557" y="298321"/>
                    <a:pt x="316344" y="307096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DE52A41-1722-674F-9F50-C5B30372FE8E}"/>
                </a:ext>
              </a:extLst>
            </p:cNvPr>
            <p:cNvSpPr/>
            <p:nvPr/>
          </p:nvSpPr>
          <p:spPr>
            <a:xfrm>
              <a:off x="2248063" y="1296429"/>
              <a:ext cx="298749" cy="577403"/>
            </a:xfrm>
            <a:custGeom>
              <a:avLst/>
              <a:gdLst>
                <a:gd name="connsiteX0" fmla="*/ 219663 w 298749"/>
                <a:gd name="connsiteY0" fmla="*/ 8749 h 577403"/>
                <a:gd name="connsiteX1" fmla="*/ 281175 w 298749"/>
                <a:gd name="connsiteY1" fmla="*/ 0 h 577403"/>
                <a:gd name="connsiteX2" fmla="*/ 298749 w 298749"/>
                <a:gd name="connsiteY2" fmla="*/ 26246 h 577403"/>
                <a:gd name="connsiteX3" fmla="*/ 298749 w 298749"/>
                <a:gd name="connsiteY3" fmla="*/ 69988 h 577403"/>
                <a:gd name="connsiteX4" fmla="*/ 298749 w 298749"/>
                <a:gd name="connsiteY4" fmla="*/ 96233 h 577403"/>
                <a:gd name="connsiteX5" fmla="*/ 298749 w 298749"/>
                <a:gd name="connsiteY5" fmla="*/ 201217 h 577403"/>
                <a:gd name="connsiteX6" fmla="*/ 298749 w 298749"/>
                <a:gd name="connsiteY6" fmla="*/ 236210 h 577403"/>
                <a:gd name="connsiteX7" fmla="*/ 289962 w 298749"/>
                <a:gd name="connsiteY7" fmla="*/ 279953 h 577403"/>
                <a:gd name="connsiteX8" fmla="*/ 289962 w 298749"/>
                <a:gd name="connsiteY8" fmla="*/ 498666 h 577403"/>
                <a:gd name="connsiteX9" fmla="*/ 254812 w 298749"/>
                <a:gd name="connsiteY9" fmla="*/ 498666 h 577403"/>
                <a:gd name="connsiteX10" fmla="*/ 228451 w 298749"/>
                <a:gd name="connsiteY10" fmla="*/ 489918 h 577403"/>
                <a:gd name="connsiteX11" fmla="*/ 202099 w 298749"/>
                <a:gd name="connsiteY11" fmla="*/ 489918 h 577403"/>
                <a:gd name="connsiteX12" fmla="*/ 202099 w 298749"/>
                <a:gd name="connsiteY12" fmla="*/ 472421 h 577403"/>
                <a:gd name="connsiteX13" fmla="*/ 193311 w 298749"/>
                <a:gd name="connsiteY13" fmla="*/ 463672 h 577403"/>
                <a:gd name="connsiteX14" fmla="*/ 193311 w 298749"/>
                <a:gd name="connsiteY14" fmla="*/ 454923 h 577403"/>
                <a:gd name="connsiteX15" fmla="*/ 202099 w 298749"/>
                <a:gd name="connsiteY15" fmla="*/ 446175 h 577403"/>
                <a:gd name="connsiteX16" fmla="*/ 202099 w 298749"/>
                <a:gd name="connsiteY16" fmla="*/ 297450 h 577403"/>
                <a:gd name="connsiteX17" fmla="*/ 193311 w 298749"/>
                <a:gd name="connsiteY17" fmla="*/ 271204 h 577403"/>
                <a:gd name="connsiteX18" fmla="*/ 184524 w 298749"/>
                <a:gd name="connsiteY18" fmla="*/ 271204 h 577403"/>
                <a:gd name="connsiteX19" fmla="*/ 166949 w 298749"/>
                <a:gd name="connsiteY19" fmla="*/ 271204 h 577403"/>
                <a:gd name="connsiteX20" fmla="*/ 123013 w 298749"/>
                <a:gd name="connsiteY20" fmla="*/ 271204 h 577403"/>
                <a:gd name="connsiteX21" fmla="*/ 114225 w 298749"/>
                <a:gd name="connsiteY21" fmla="*/ 262455 h 577403"/>
                <a:gd name="connsiteX22" fmla="*/ 158162 w 298749"/>
                <a:gd name="connsiteY22" fmla="*/ 253708 h 577403"/>
                <a:gd name="connsiteX23" fmla="*/ 105438 w 298749"/>
                <a:gd name="connsiteY23" fmla="*/ 253708 h 577403"/>
                <a:gd name="connsiteX24" fmla="*/ 96651 w 298749"/>
                <a:gd name="connsiteY24" fmla="*/ 262455 h 577403"/>
                <a:gd name="connsiteX25" fmla="*/ 96651 w 298749"/>
                <a:gd name="connsiteY25" fmla="*/ 288702 h 577403"/>
                <a:gd name="connsiteX26" fmla="*/ 87863 w 298749"/>
                <a:gd name="connsiteY26" fmla="*/ 507415 h 577403"/>
                <a:gd name="connsiteX27" fmla="*/ 87863 w 298749"/>
                <a:gd name="connsiteY27" fmla="*/ 524912 h 577403"/>
                <a:gd name="connsiteX28" fmla="*/ 87863 w 298749"/>
                <a:gd name="connsiteY28" fmla="*/ 577403 h 577403"/>
                <a:gd name="connsiteX29" fmla="*/ 17575 w 298749"/>
                <a:gd name="connsiteY29" fmla="*/ 577403 h 577403"/>
                <a:gd name="connsiteX30" fmla="*/ 8787 w 298749"/>
                <a:gd name="connsiteY30" fmla="*/ 551157 h 577403"/>
                <a:gd name="connsiteX31" fmla="*/ 8787 w 298749"/>
                <a:gd name="connsiteY31" fmla="*/ 568654 h 577403"/>
                <a:gd name="connsiteX32" fmla="*/ 0 w 298749"/>
                <a:gd name="connsiteY32" fmla="*/ 568654 h 577403"/>
                <a:gd name="connsiteX33" fmla="*/ 0 w 298749"/>
                <a:gd name="connsiteY33" fmla="*/ 533661 h 577403"/>
                <a:gd name="connsiteX34" fmla="*/ 8787 w 298749"/>
                <a:gd name="connsiteY34" fmla="*/ 524912 h 577403"/>
                <a:gd name="connsiteX35" fmla="*/ 8787 w 298749"/>
                <a:gd name="connsiteY35" fmla="*/ 472421 h 577403"/>
                <a:gd name="connsiteX36" fmla="*/ 0 w 298749"/>
                <a:gd name="connsiteY36" fmla="*/ 288702 h 577403"/>
                <a:gd name="connsiteX37" fmla="*/ 0 w 298749"/>
                <a:gd name="connsiteY37" fmla="*/ 271204 h 577403"/>
                <a:gd name="connsiteX38" fmla="*/ 8787 w 298749"/>
                <a:gd name="connsiteY38" fmla="*/ 201217 h 577403"/>
                <a:gd name="connsiteX39" fmla="*/ 26362 w 298749"/>
                <a:gd name="connsiteY39" fmla="*/ 8749 h 577403"/>
                <a:gd name="connsiteX40" fmla="*/ 70288 w 298749"/>
                <a:gd name="connsiteY40" fmla="*/ 8749 h 577403"/>
                <a:gd name="connsiteX41" fmla="*/ 87863 w 298749"/>
                <a:gd name="connsiteY41" fmla="*/ 34994 h 577403"/>
                <a:gd name="connsiteX42" fmla="*/ 105438 w 298749"/>
                <a:gd name="connsiteY42" fmla="*/ 26246 h 577403"/>
                <a:gd name="connsiteX43" fmla="*/ 114225 w 298749"/>
                <a:gd name="connsiteY43" fmla="*/ 43743 h 577403"/>
                <a:gd name="connsiteX44" fmla="*/ 114225 w 298749"/>
                <a:gd name="connsiteY44" fmla="*/ 78737 h 577403"/>
                <a:gd name="connsiteX45" fmla="*/ 105438 w 298749"/>
                <a:gd name="connsiteY45" fmla="*/ 87486 h 577403"/>
                <a:gd name="connsiteX46" fmla="*/ 105438 w 298749"/>
                <a:gd name="connsiteY46" fmla="*/ 104982 h 577403"/>
                <a:gd name="connsiteX47" fmla="*/ 114225 w 298749"/>
                <a:gd name="connsiteY47" fmla="*/ 104982 h 577403"/>
                <a:gd name="connsiteX48" fmla="*/ 114225 w 298749"/>
                <a:gd name="connsiteY48" fmla="*/ 113731 h 577403"/>
                <a:gd name="connsiteX49" fmla="*/ 96651 w 298749"/>
                <a:gd name="connsiteY49" fmla="*/ 131228 h 577403"/>
                <a:gd name="connsiteX50" fmla="*/ 87863 w 298749"/>
                <a:gd name="connsiteY50" fmla="*/ 122480 h 577403"/>
                <a:gd name="connsiteX51" fmla="*/ 123013 w 298749"/>
                <a:gd name="connsiteY51" fmla="*/ 157473 h 577403"/>
                <a:gd name="connsiteX52" fmla="*/ 123013 w 298749"/>
                <a:gd name="connsiteY52" fmla="*/ 183719 h 577403"/>
                <a:gd name="connsiteX53" fmla="*/ 140587 w 298749"/>
                <a:gd name="connsiteY53" fmla="*/ 183719 h 577403"/>
                <a:gd name="connsiteX54" fmla="*/ 158162 w 298749"/>
                <a:gd name="connsiteY54" fmla="*/ 183719 h 577403"/>
                <a:gd name="connsiteX55" fmla="*/ 210886 w 298749"/>
                <a:gd name="connsiteY55" fmla="*/ 174971 h 577403"/>
                <a:gd name="connsiteX56" fmla="*/ 228451 w 298749"/>
                <a:gd name="connsiteY56" fmla="*/ 174971 h 577403"/>
                <a:gd name="connsiteX57" fmla="*/ 228451 w 298749"/>
                <a:gd name="connsiteY57" fmla="*/ 139977 h 577403"/>
                <a:gd name="connsiteX58" fmla="*/ 210886 w 298749"/>
                <a:gd name="connsiteY58" fmla="*/ 113731 h 577403"/>
                <a:gd name="connsiteX59" fmla="*/ 219663 w 298749"/>
                <a:gd name="connsiteY59" fmla="*/ 43743 h 577403"/>
                <a:gd name="connsiteX60" fmla="*/ 219663 w 298749"/>
                <a:gd name="connsiteY60" fmla="*/ 8749 h 577403"/>
                <a:gd name="connsiteX61" fmla="*/ 114225 w 298749"/>
                <a:gd name="connsiteY61" fmla="*/ 34994 h 577403"/>
                <a:gd name="connsiteX62" fmla="*/ 114225 w 298749"/>
                <a:gd name="connsiteY62" fmla="*/ 69988 h 577403"/>
                <a:gd name="connsiteX63" fmla="*/ 123013 w 298749"/>
                <a:gd name="connsiteY63" fmla="*/ 69988 h 577403"/>
                <a:gd name="connsiteX64" fmla="*/ 114225 w 298749"/>
                <a:gd name="connsiteY64" fmla="*/ 34994 h 5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98749" h="577403">
                  <a:moveTo>
                    <a:pt x="219663" y="8749"/>
                  </a:moveTo>
                  <a:cubicBezTo>
                    <a:pt x="228451" y="8749"/>
                    <a:pt x="246025" y="8749"/>
                    <a:pt x="281175" y="0"/>
                  </a:cubicBezTo>
                  <a:cubicBezTo>
                    <a:pt x="298749" y="0"/>
                    <a:pt x="298749" y="8749"/>
                    <a:pt x="298749" y="26246"/>
                  </a:cubicBezTo>
                  <a:cubicBezTo>
                    <a:pt x="298749" y="34994"/>
                    <a:pt x="298749" y="52491"/>
                    <a:pt x="298749" y="69988"/>
                  </a:cubicBezTo>
                  <a:cubicBezTo>
                    <a:pt x="298749" y="78737"/>
                    <a:pt x="298749" y="87486"/>
                    <a:pt x="298749" y="96233"/>
                  </a:cubicBezTo>
                  <a:cubicBezTo>
                    <a:pt x="298749" y="139977"/>
                    <a:pt x="298749" y="166222"/>
                    <a:pt x="298749" y="201217"/>
                  </a:cubicBezTo>
                  <a:lnTo>
                    <a:pt x="298749" y="236210"/>
                  </a:lnTo>
                  <a:cubicBezTo>
                    <a:pt x="298749" y="262455"/>
                    <a:pt x="298749" y="279953"/>
                    <a:pt x="289962" y="279953"/>
                  </a:cubicBezTo>
                  <a:lnTo>
                    <a:pt x="289962" y="498666"/>
                  </a:lnTo>
                  <a:lnTo>
                    <a:pt x="254812" y="498666"/>
                  </a:lnTo>
                  <a:cubicBezTo>
                    <a:pt x="246025" y="489918"/>
                    <a:pt x="237238" y="489918"/>
                    <a:pt x="228451" y="489918"/>
                  </a:cubicBezTo>
                  <a:lnTo>
                    <a:pt x="202099" y="489918"/>
                  </a:lnTo>
                  <a:lnTo>
                    <a:pt x="202099" y="472421"/>
                  </a:lnTo>
                  <a:cubicBezTo>
                    <a:pt x="193311" y="472421"/>
                    <a:pt x="193311" y="463672"/>
                    <a:pt x="193311" y="463672"/>
                  </a:cubicBezTo>
                  <a:lnTo>
                    <a:pt x="193311" y="454923"/>
                  </a:lnTo>
                  <a:cubicBezTo>
                    <a:pt x="193311" y="446175"/>
                    <a:pt x="193311" y="446175"/>
                    <a:pt x="202099" y="446175"/>
                  </a:cubicBezTo>
                  <a:lnTo>
                    <a:pt x="202099" y="297450"/>
                  </a:lnTo>
                  <a:cubicBezTo>
                    <a:pt x="193311" y="288702"/>
                    <a:pt x="193311" y="279953"/>
                    <a:pt x="193311" y="271204"/>
                  </a:cubicBezTo>
                  <a:lnTo>
                    <a:pt x="184524" y="271204"/>
                  </a:lnTo>
                  <a:cubicBezTo>
                    <a:pt x="175737" y="271204"/>
                    <a:pt x="166949" y="271204"/>
                    <a:pt x="166949" y="271204"/>
                  </a:cubicBezTo>
                  <a:lnTo>
                    <a:pt x="123013" y="271204"/>
                  </a:lnTo>
                  <a:cubicBezTo>
                    <a:pt x="114225" y="271204"/>
                    <a:pt x="114225" y="271204"/>
                    <a:pt x="114225" y="262455"/>
                  </a:cubicBezTo>
                  <a:cubicBezTo>
                    <a:pt x="114225" y="262455"/>
                    <a:pt x="131800" y="253708"/>
                    <a:pt x="158162" y="253708"/>
                  </a:cubicBezTo>
                  <a:lnTo>
                    <a:pt x="105438" y="253708"/>
                  </a:lnTo>
                  <a:cubicBezTo>
                    <a:pt x="96651" y="253708"/>
                    <a:pt x="96651" y="253708"/>
                    <a:pt x="96651" y="262455"/>
                  </a:cubicBezTo>
                  <a:cubicBezTo>
                    <a:pt x="96651" y="271204"/>
                    <a:pt x="96651" y="279953"/>
                    <a:pt x="96651" y="288702"/>
                  </a:cubicBezTo>
                  <a:cubicBezTo>
                    <a:pt x="96651" y="323695"/>
                    <a:pt x="87863" y="481170"/>
                    <a:pt x="87863" y="507415"/>
                  </a:cubicBezTo>
                  <a:lnTo>
                    <a:pt x="87863" y="524912"/>
                  </a:lnTo>
                  <a:cubicBezTo>
                    <a:pt x="87863" y="551157"/>
                    <a:pt x="87863" y="568654"/>
                    <a:pt x="87863" y="577403"/>
                  </a:cubicBezTo>
                  <a:lnTo>
                    <a:pt x="17575" y="577403"/>
                  </a:lnTo>
                  <a:cubicBezTo>
                    <a:pt x="8787" y="568654"/>
                    <a:pt x="8787" y="559906"/>
                    <a:pt x="8787" y="551157"/>
                  </a:cubicBezTo>
                  <a:lnTo>
                    <a:pt x="8787" y="568654"/>
                  </a:lnTo>
                  <a:lnTo>
                    <a:pt x="0" y="568654"/>
                  </a:lnTo>
                  <a:lnTo>
                    <a:pt x="0" y="533661"/>
                  </a:lnTo>
                  <a:lnTo>
                    <a:pt x="8787" y="524912"/>
                  </a:lnTo>
                  <a:lnTo>
                    <a:pt x="8787" y="472421"/>
                  </a:lnTo>
                  <a:cubicBezTo>
                    <a:pt x="0" y="463672"/>
                    <a:pt x="0" y="314948"/>
                    <a:pt x="0" y="288702"/>
                  </a:cubicBezTo>
                  <a:lnTo>
                    <a:pt x="0" y="271204"/>
                  </a:lnTo>
                  <a:cubicBezTo>
                    <a:pt x="0" y="236210"/>
                    <a:pt x="0" y="218713"/>
                    <a:pt x="8787" y="201217"/>
                  </a:cubicBezTo>
                  <a:cubicBezTo>
                    <a:pt x="8787" y="69988"/>
                    <a:pt x="17575" y="8749"/>
                    <a:pt x="26362" y="8749"/>
                  </a:cubicBezTo>
                  <a:lnTo>
                    <a:pt x="70288" y="8749"/>
                  </a:lnTo>
                  <a:cubicBezTo>
                    <a:pt x="87863" y="8749"/>
                    <a:pt x="87863" y="17497"/>
                    <a:pt x="87863" y="34994"/>
                  </a:cubicBezTo>
                  <a:lnTo>
                    <a:pt x="105438" y="26246"/>
                  </a:lnTo>
                  <a:lnTo>
                    <a:pt x="114225" y="43743"/>
                  </a:lnTo>
                  <a:lnTo>
                    <a:pt x="114225" y="78737"/>
                  </a:lnTo>
                  <a:cubicBezTo>
                    <a:pt x="114225" y="87486"/>
                    <a:pt x="114225" y="87486"/>
                    <a:pt x="105438" y="87486"/>
                  </a:cubicBezTo>
                  <a:lnTo>
                    <a:pt x="105438" y="104982"/>
                  </a:lnTo>
                  <a:lnTo>
                    <a:pt x="114225" y="104982"/>
                  </a:lnTo>
                  <a:lnTo>
                    <a:pt x="114225" y="113731"/>
                  </a:lnTo>
                  <a:cubicBezTo>
                    <a:pt x="105438" y="131228"/>
                    <a:pt x="105438" y="131228"/>
                    <a:pt x="96651" y="131228"/>
                  </a:cubicBezTo>
                  <a:cubicBezTo>
                    <a:pt x="96651" y="122480"/>
                    <a:pt x="96651" y="122480"/>
                    <a:pt x="87863" y="122480"/>
                  </a:cubicBezTo>
                  <a:lnTo>
                    <a:pt x="123013" y="157473"/>
                  </a:lnTo>
                  <a:cubicBezTo>
                    <a:pt x="123013" y="174971"/>
                    <a:pt x="123013" y="183719"/>
                    <a:pt x="123013" y="183719"/>
                  </a:cubicBezTo>
                  <a:lnTo>
                    <a:pt x="140587" y="183719"/>
                  </a:lnTo>
                  <a:cubicBezTo>
                    <a:pt x="149375" y="183719"/>
                    <a:pt x="158162" y="183719"/>
                    <a:pt x="158162" y="183719"/>
                  </a:cubicBezTo>
                  <a:cubicBezTo>
                    <a:pt x="166949" y="174971"/>
                    <a:pt x="184524" y="174971"/>
                    <a:pt x="210886" y="174971"/>
                  </a:cubicBezTo>
                  <a:lnTo>
                    <a:pt x="228451" y="174971"/>
                  </a:lnTo>
                  <a:lnTo>
                    <a:pt x="228451" y="139977"/>
                  </a:lnTo>
                  <a:lnTo>
                    <a:pt x="210886" y="113731"/>
                  </a:lnTo>
                  <a:cubicBezTo>
                    <a:pt x="202099" y="61240"/>
                    <a:pt x="210886" y="43743"/>
                    <a:pt x="219663" y="43743"/>
                  </a:cubicBezTo>
                  <a:lnTo>
                    <a:pt x="219663" y="8749"/>
                  </a:lnTo>
                  <a:close/>
                  <a:moveTo>
                    <a:pt x="114225" y="34994"/>
                  </a:moveTo>
                  <a:lnTo>
                    <a:pt x="114225" y="69988"/>
                  </a:lnTo>
                  <a:lnTo>
                    <a:pt x="123013" y="69988"/>
                  </a:lnTo>
                  <a:lnTo>
                    <a:pt x="114225" y="34994"/>
                  </a:ln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075EF40-34F6-9D48-9917-DC49236C3D70}"/>
                </a:ext>
              </a:extLst>
            </p:cNvPr>
            <p:cNvSpPr/>
            <p:nvPr/>
          </p:nvSpPr>
          <p:spPr>
            <a:xfrm>
              <a:off x="2577718" y="1358293"/>
              <a:ext cx="247241" cy="391809"/>
            </a:xfrm>
            <a:custGeom>
              <a:avLst/>
              <a:gdLst>
                <a:gd name="connsiteX0" fmla="*/ 93776 w 247240"/>
                <a:gd name="connsiteY0" fmla="*/ 0 h 391809"/>
                <a:gd name="connsiteX1" fmla="*/ 119355 w 247240"/>
                <a:gd name="connsiteY1" fmla="*/ 0 h 391809"/>
                <a:gd name="connsiteX2" fmla="*/ 153454 w 247240"/>
                <a:gd name="connsiteY2" fmla="*/ 0 h 391809"/>
                <a:gd name="connsiteX3" fmla="*/ 161984 w 247240"/>
                <a:gd name="connsiteY3" fmla="*/ 8707 h 391809"/>
                <a:gd name="connsiteX4" fmla="*/ 170514 w 247240"/>
                <a:gd name="connsiteY4" fmla="*/ 34828 h 391809"/>
                <a:gd name="connsiteX5" fmla="*/ 179033 w 247240"/>
                <a:gd name="connsiteY5" fmla="*/ 78362 h 391809"/>
                <a:gd name="connsiteX6" fmla="*/ 196083 w 247240"/>
                <a:gd name="connsiteY6" fmla="*/ 130603 h 391809"/>
                <a:gd name="connsiteX7" fmla="*/ 196083 w 247240"/>
                <a:gd name="connsiteY7" fmla="*/ 139310 h 391809"/>
                <a:gd name="connsiteX8" fmla="*/ 221662 w 247240"/>
                <a:gd name="connsiteY8" fmla="*/ 235086 h 391809"/>
                <a:gd name="connsiteX9" fmla="*/ 230191 w 247240"/>
                <a:gd name="connsiteY9" fmla="*/ 278620 h 391809"/>
                <a:gd name="connsiteX10" fmla="*/ 247241 w 247240"/>
                <a:gd name="connsiteY10" fmla="*/ 374395 h 391809"/>
                <a:gd name="connsiteX11" fmla="*/ 247241 w 247240"/>
                <a:gd name="connsiteY11" fmla="*/ 391809 h 391809"/>
                <a:gd name="connsiteX12" fmla="*/ 196083 w 247240"/>
                <a:gd name="connsiteY12" fmla="*/ 391809 h 391809"/>
                <a:gd name="connsiteX13" fmla="*/ 196083 w 247240"/>
                <a:gd name="connsiteY13" fmla="*/ 374395 h 391809"/>
                <a:gd name="connsiteX14" fmla="*/ 187563 w 247240"/>
                <a:gd name="connsiteY14" fmla="*/ 365689 h 391809"/>
                <a:gd name="connsiteX15" fmla="*/ 179033 w 247240"/>
                <a:gd name="connsiteY15" fmla="*/ 348275 h 391809"/>
                <a:gd name="connsiteX16" fmla="*/ 161984 w 247240"/>
                <a:gd name="connsiteY16" fmla="*/ 278620 h 391809"/>
                <a:gd name="connsiteX17" fmla="*/ 153454 w 247240"/>
                <a:gd name="connsiteY17" fmla="*/ 261206 h 391809"/>
                <a:gd name="connsiteX18" fmla="*/ 153454 w 247240"/>
                <a:gd name="connsiteY18" fmla="*/ 243792 h 391809"/>
                <a:gd name="connsiteX19" fmla="*/ 144935 w 247240"/>
                <a:gd name="connsiteY19" fmla="*/ 235086 h 391809"/>
                <a:gd name="connsiteX20" fmla="*/ 119355 w 247240"/>
                <a:gd name="connsiteY20" fmla="*/ 235086 h 391809"/>
                <a:gd name="connsiteX21" fmla="*/ 102306 w 247240"/>
                <a:gd name="connsiteY21" fmla="*/ 235086 h 391809"/>
                <a:gd name="connsiteX22" fmla="*/ 93776 w 247240"/>
                <a:gd name="connsiteY22" fmla="*/ 235086 h 391809"/>
                <a:gd name="connsiteX23" fmla="*/ 85257 w 247240"/>
                <a:gd name="connsiteY23" fmla="*/ 261206 h 391809"/>
                <a:gd name="connsiteX24" fmla="*/ 76727 w 247240"/>
                <a:gd name="connsiteY24" fmla="*/ 304741 h 391809"/>
                <a:gd name="connsiteX25" fmla="*/ 76727 w 247240"/>
                <a:gd name="connsiteY25" fmla="*/ 322154 h 391809"/>
                <a:gd name="connsiteX26" fmla="*/ 68208 w 247240"/>
                <a:gd name="connsiteY26" fmla="*/ 339568 h 391809"/>
                <a:gd name="connsiteX27" fmla="*/ 68208 w 247240"/>
                <a:gd name="connsiteY27" fmla="*/ 322154 h 391809"/>
                <a:gd name="connsiteX28" fmla="*/ 59678 w 247240"/>
                <a:gd name="connsiteY28" fmla="*/ 339568 h 391809"/>
                <a:gd name="connsiteX29" fmla="*/ 34099 w 247240"/>
                <a:gd name="connsiteY29" fmla="*/ 339568 h 391809"/>
                <a:gd name="connsiteX30" fmla="*/ 0 w 247240"/>
                <a:gd name="connsiteY30" fmla="*/ 339568 h 391809"/>
                <a:gd name="connsiteX31" fmla="*/ 8520 w 247240"/>
                <a:gd name="connsiteY31" fmla="*/ 313447 h 391809"/>
                <a:gd name="connsiteX32" fmla="*/ 8520 w 247240"/>
                <a:gd name="connsiteY32" fmla="*/ 322154 h 391809"/>
                <a:gd name="connsiteX33" fmla="*/ 17049 w 247240"/>
                <a:gd name="connsiteY33" fmla="*/ 287327 h 391809"/>
                <a:gd name="connsiteX34" fmla="*/ 34099 w 247240"/>
                <a:gd name="connsiteY34" fmla="*/ 226379 h 391809"/>
                <a:gd name="connsiteX35" fmla="*/ 34099 w 247240"/>
                <a:gd name="connsiteY35" fmla="*/ 217672 h 391809"/>
                <a:gd name="connsiteX36" fmla="*/ 42628 w 247240"/>
                <a:gd name="connsiteY36" fmla="*/ 200258 h 391809"/>
                <a:gd name="connsiteX37" fmla="*/ 51148 w 247240"/>
                <a:gd name="connsiteY37" fmla="*/ 191551 h 391809"/>
                <a:gd name="connsiteX38" fmla="*/ 59678 w 247240"/>
                <a:gd name="connsiteY38" fmla="*/ 104482 h 391809"/>
                <a:gd name="connsiteX39" fmla="*/ 76727 w 247240"/>
                <a:gd name="connsiteY39" fmla="*/ 43534 h 391809"/>
                <a:gd name="connsiteX40" fmla="*/ 85257 w 247240"/>
                <a:gd name="connsiteY40" fmla="*/ 34828 h 391809"/>
                <a:gd name="connsiteX41" fmla="*/ 93776 w 247240"/>
                <a:gd name="connsiteY41" fmla="*/ 0 h 391809"/>
                <a:gd name="connsiteX42" fmla="*/ 59678 w 247240"/>
                <a:gd name="connsiteY42" fmla="*/ 330861 h 391809"/>
                <a:gd name="connsiteX43" fmla="*/ 59678 w 247240"/>
                <a:gd name="connsiteY43" fmla="*/ 330861 h 391809"/>
                <a:gd name="connsiteX44" fmla="*/ 102306 w 247240"/>
                <a:gd name="connsiteY44" fmla="*/ 148017 h 391809"/>
                <a:gd name="connsiteX45" fmla="*/ 93776 w 247240"/>
                <a:gd name="connsiteY45" fmla="*/ 165430 h 391809"/>
                <a:gd name="connsiteX46" fmla="*/ 110836 w 247240"/>
                <a:gd name="connsiteY46" fmla="*/ 165430 h 391809"/>
                <a:gd name="connsiteX47" fmla="*/ 119355 w 247240"/>
                <a:gd name="connsiteY47" fmla="*/ 165430 h 391809"/>
                <a:gd name="connsiteX48" fmla="*/ 127885 w 247240"/>
                <a:gd name="connsiteY48" fmla="*/ 165430 h 391809"/>
                <a:gd name="connsiteX49" fmla="*/ 127885 w 247240"/>
                <a:gd name="connsiteY49" fmla="*/ 148017 h 391809"/>
                <a:gd name="connsiteX50" fmla="*/ 119355 w 247240"/>
                <a:gd name="connsiteY50" fmla="*/ 104482 h 391809"/>
                <a:gd name="connsiteX51" fmla="*/ 110836 w 247240"/>
                <a:gd name="connsiteY51" fmla="*/ 139310 h 391809"/>
                <a:gd name="connsiteX52" fmla="*/ 102306 w 247240"/>
                <a:gd name="connsiteY52" fmla="*/ 148017 h 391809"/>
                <a:gd name="connsiteX53" fmla="*/ 230191 w 247240"/>
                <a:gd name="connsiteY53" fmla="*/ 383103 h 391809"/>
                <a:gd name="connsiteX54" fmla="*/ 196083 w 247240"/>
                <a:gd name="connsiteY54" fmla="*/ 383103 h 391809"/>
                <a:gd name="connsiteX55" fmla="*/ 179033 w 247240"/>
                <a:gd name="connsiteY55" fmla="*/ 383103 h 391809"/>
                <a:gd name="connsiteX56" fmla="*/ 230191 w 247240"/>
                <a:gd name="connsiteY56" fmla="*/ 383103 h 391809"/>
                <a:gd name="connsiteX57" fmla="*/ 187563 w 247240"/>
                <a:gd name="connsiteY57" fmla="*/ 130603 h 391809"/>
                <a:gd name="connsiteX58" fmla="*/ 187563 w 247240"/>
                <a:gd name="connsiteY58" fmla="*/ 130603 h 39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7240" h="391809">
                  <a:moveTo>
                    <a:pt x="93776" y="0"/>
                  </a:moveTo>
                  <a:cubicBezTo>
                    <a:pt x="102306" y="0"/>
                    <a:pt x="110836" y="0"/>
                    <a:pt x="119355" y="0"/>
                  </a:cubicBezTo>
                  <a:cubicBezTo>
                    <a:pt x="127885" y="0"/>
                    <a:pt x="136405" y="0"/>
                    <a:pt x="153454" y="0"/>
                  </a:cubicBezTo>
                  <a:cubicBezTo>
                    <a:pt x="161984" y="0"/>
                    <a:pt x="161984" y="0"/>
                    <a:pt x="161984" y="8707"/>
                  </a:cubicBezTo>
                  <a:cubicBezTo>
                    <a:pt x="161984" y="26120"/>
                    <a:pt x="170514" y="34828"/>
                    <a:pt x="170514" y="34828"/>
                  </a:cubicBezTo>
                  <a:cubicBezTo>
                    <a:pt x="179033" y="60948"/>
                    <a:pt x="179033" y="78362"/>
                    <a:pt x="179033" y="78362"/>
                  </a:cubicBezTo>
                  <a:lnTo>
                    <a:pt x="196083" y="130603"/>
                  </a:lnTo>
                  <a:cubicBezTo>
                    <a:pt x="196083" y="130603"/>
                    <a:pt x="196083" y="130603"/>
                    <a:pt x="196083" y="139310"/>
                  </a:cubicBezTo>
                  <a:cubicBezTo>
                    <a:pt x="204612" y="156724"/>
                    <a:pt x="213142" y="191551"/>
                    <a:pt x="221662" y="235086"/>
                  </a:cubicBezTo>
                  <a:cubicBezTo>
                    <a:pt x="221662" y="235086"/>
                    <a:pt x="230191" y="252499"/>
                    <a:pt x="230191" y="278620"/>
                  </a:cubicBezTo>
                  <a:lnTo>
                    <a:pt x="247241" y="374395"/>
                  </a:lnTo>
                  <a:lnTo>
                    <a:pt x="247241" y="391809"/>
                  </a:lnTo>
                  <a:cubicBezTo>
                    <a:pt x="247241" y="391809"/>
                    <a:pt x="230191" y="391809"/>
                    <a:pt x="196083" y="391809"/>
                  </a:cubicBezTo>
                  <a:cubicBezTo>
                    <a:pt x="196083" y="383103"/>
                    <a:pt x="196083" y="383103"/>
                    <a:pt x="196083" y="374395"/>
                  </a:cubicBezTo>
                  <a:cubicBezTo>
                    <a:pt x="196083" y="374395"/>
                    <a:pt x="196083" y="365689"/>
                    <a:pt x="187563" y="365689"/>
                  </a:cubicBezTo>
                  <a:cubicBezTo>
                    <a:pt x="187563" y="365689"/>
                    <a:pt x="187563" y="356981"/>
                    <a:pt x="179033" y="348275"/>
                  </a:cubicBezTo>
                  <a:cubicBezTo>
                    <a:pt x="179033" y="339568"/>
                    <a:pt x="161984" y="287327"/>
                    <a:pt x="161984" y="278620"/>
                  </a:cubicBezTo>
                  <a:cubicBezTo>
                    <a:pt x="161984" y="269913"/>
                    <a:pt x="161984" y="261206"/>
                    <a:pt x="153454" y="261206"/>
                  </a:cubicBezTo>
                  <a:cubicBezTo>
                    <a:pt x="153454" y="252499"/>
                    <a:pt x="153454" y="243792"/>
                    <a:pt x="153454" y="243792"/>
                  </a:cubicBezTo>
                  <a:cubicBezTo>
                    <a:pt x="153454" y="235086"/>
                    <a:pt x="153454" y="235086"/>
                    <a:pt x="144935" y="235086"/>
                  </a:cubicBezTo>
                  <a:lnTo>
                    <a:pt x="119355" y="235086"/>
                  </a:lnTo>
                  <a:cubicBezTo>
                    <a:pt x="110836" y="235086"/>
                    <a:pt x="110836" y="235086"/>
                    <a:pt x="102306" y="235086"/>
                  </a:cubicBezTo>
                  <a:lnTo>
                    <a:pt x="93776" y="235086"/>
                  </a:lnTo>
                  <a:cubicBezTo>
                    <a:pt x="85257" y="243792"/>
                    <a:pt x="85257" y="252499"/>
                    <a:pt x="85257" y="261206"/>
                  </a:cubicBezTo>
                  <a:cubicBezTo>
                    <a:pt x="76727" y="287327"/>
                    <a:pt x="76727" y="304741"/>
                    <a:pt x="76727" y="304741"/>
                  </a:cubicBezTo>
                  <a:lnTo>
                    <a:pt x="76727" y="322154"/>
                  </a:lnTo>
                  <a:cubicBezTo>
                    <a:pt x="76727" y="322154"/>
                    <a:pt x="76727" y="330861"/>
                    <a:pt x="68208" y="339568"/>
                  </a:cubicBezTo>
                  <a:cubicBezTo>
                    <a:pt x="68208" y="330861"/>
                    <a:pt x="68208" y="330861"/>
                    <a:pt x="68208" y="322154"/>
                  </a:cubicBezTo>
                  <a:cubicBezTo>
                    <a:pt x="68208" y="330861"/>
                    <a:pt x="68208" y="339568"/>
                    <a:pt x="59678" y="339568"/>
                  </a:cubicBezTo>
                  <a:cubicBezTo>
                    <a:pt x="51148" y="339568"/>
                    <a:pt x="42628" y="339568"/>
                    <a:pt x="34099" y="339568"/>
                  </a:cubicBezTo>
                  <a:cubicBezTo>
                    <a:pt x="25579" y="339568"/>
                    <a:pt x="8520" y="339568"/>
                    <a:pt x="0" y="339568"/>
                  </a:cubicBezTo>
                  <a:cubicBezTo>
                    <a:pt x="0" y="322154"/>
                    <a:pt x="8520" y="313447"/>
                    <a:pt x="8520" y="313447"/>
                  </a:cubicBezTo>
                  <a:lnTo>
                    <a:pt x="8520" y="322154"/>
                  </a:lnTo>
                  <a:lnTo>
                    <a:pt x="17049" y="287327"/>
                  </a:lnTo>
                  <a:cubicBezTo>
                    <a:pt x="17049" y="287327"/>
                    <a:pt x="25579" y="261206"/>
                    <a:pt x="34099" y="226379"/>
                  </a:cubicBezTo>
                  <a:lnTo>
                    <a:pt x="34099" y="217672"/>
                  </a:lnTo>
                  <a:cubicBezTo>
                    <a:pt x="34099" y="217672"/>
                    <a:pt x="34099" y="208965"/>
                    <a:pt x="42628" y="200258"/>
                  </a:cubicBezTo>
                  <a:cubicBezTo>
                    <a:pt x="42628" y="200258"/>
                    <a:pt x="42628" y="191551"/>
                    <a:pt x="51148" y="191551"/>
                  </a:cubicBezTo>
                  <a:lnTo>
                    <a:pt x="59678" y="104482"/>
                  </a:lnTo>
                  <a:lnTo>
                    <a:pt x="76727" y="43534"/>
                  </a:lnTo>
                  <a:cubicBezTo>
                    <a:pt x="76727" y="43534"/>
                    <a:pt x="85257" y="43534"/>
                    <a:pt x="85257" y="34828"/>
                  </a:cubicBezTo>
                  <a:cubicBezTo>
                    <a:pt x="85257" y="8707"/>
                    <a:pt x="93776" y="0"/>
                    <a:pt x="93776" y="0"/>
                  </a:cubicBezTo>
                  <a:close/>
                  <a:moveTo>
                    <a:pt x="59678" y="330861"/>
                  </a:moveTo>
                  <a:cubicBezTo>
                    <a:pt x="59678" y="339568"/>
                    <a:pt x="68208" y="330861"/>
                    <a:pt x="59678" y="330861"/>
                  </a:cubicBezTo>
                  <a:close/>
                  <a:moveTo>
                    <a:pt x="102306" y="148017"/>
                  </a:moveTo>
                  <a:cubicBezTo>
                    <a:pt x="102306" y="156724"/>
                    <a:pt x="102306" y="156724"/>
                    <a:pt x="93776" y="165430"/>
                  </a:cubicBezTo>
                  <a:cubicBezTo>
                    <a:pt x="93776" y="165430"/>
                    <a:pt x="102306" y="165430"/>
                    <a:pt x="110836" y="165430"/>
                  </a:cubicBezTo>
                  <a:cubicBezTo>
                    <a:pt x="110836" y="165430"/>
                    <a:pt x="110836" y="165430"/>
                    <a:pt x="119355" y="165430"/>
                  </a:cubicBezTo>
                  <a:cubicBezTo>
                    <a:pt x="119355" y="165430"/>
                    <a:pt x="119355" y="165430"/>
                    <a:pt x="127885" y="165430"/>
                  </a:cubicBezTo>
                  <a:cubicBezTo>
                    <a:pt x="127885" y="156724"/>
                    <a:pt x="127885" y="156724"/>
                    <a:pt x="127885" y="148017"/>
                  </a:cubicBezTo>
                  <a:cubicBezTo>
                    <a:pt x="127885" y="130603"/>
                    <a:pt x="119355" y="113190"/>
                    <a:pt x="119355" y="104482"/>
                  </a:cubicBezTo>
                  <a:cubicBezTo>
                    <a:pt x="119355" y="104482"/>
                    <a:pt x="110836" y="113190"/>
                    <a:pt x="110836" y="139310"/>
                  </a:cubicBezTo>
                  <a:cubicBezTo>
                    <a:pt x="110836" y="130603"/>
                    <a:pt x="102306" y="139310"/>
                    <a:pt x="102306" y="148017"/>
                  </a:cubicBezTo>
                  <a:close/>
                  <a:moveTo>
                    <a:pt x="230191" y="383103"/>
                  </a:moveTo>
                  <a:cubicBezTo>
                    <a:pt x="213142" y="383103"/>
                    <a:pt x="204612" y="383103"/>
                    <a:pt x="196083" y="383103"/>
                  </a:cubicBezTo>
                  <a:lnTo>
                    <a:pt x="179033" y="383103"/>
                  </a:lnTo>
                  <a:lnTo>
                    <a:pt x="230191" y="383103"/>
                  </a:lnTo>
                  <a:close/>
                  <a:moveTo>
                    <a:pt x="187563" y="130603"/>
                  </a:moveTo>
                  <a:cubicBezTo>
                    <a:pt x="187563" y="139310"/>
                    <a:pt x="187563" y="139310"/>
                    <a:pt x="187563" y="130603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7080E468-E988-6D4D-826A-F6385277C9C8}"/>
                </a:ext>
              </a:extLst>
            </p:cNvPr>
            <p:cNvSpPr/>
            <p:nvPr/>
          </p:nvSpPr>
          <p:spPr>
            <a:xfrm>
              <a:off x="2845562" y="1317050"/>
              <a:ext cx="226637" cy="433052"/>
            </a:xfrm>
            <a:custGeom>
              <a:avLst/>
              <a:gdLst>
                <a:gd name="connsiteX0" fmla="*/ 104604 w 226637"/>
                <a:gd name="connsiteY0" fmla="*/ 0 h 433052"/>
                <a:gd name="connsiteX1" fmla="*/ 165620 w 226637"/>
                <a:gd name="connsiteY1" fmla="*/ 26513 h 433052"/>
                <a:gd name="connsiteX2" fmla="*/ 174336 w 226637"/>
                <a:gd name="connsiteY2" fmla="*/ 26513 h 433052"/>
                <a:gd name="connsiteX3" fmla="*/ 174336 w 226637"/>
                <a:gd name="connsiteY3" fmla="*/ 17676 h 433052"/>
                <a:gd name="connsiteX4" fmla="*/ 200481 w 226637"/>
                <a:gd name="connsiteY4" fmla="*/ 35351 h 433052"/>
                <a:gd name="connsiteX5" fmla="*/ 183051 w 226637"/>
                <a:gd name="connsiteY5" fmla="*/ 35351 h 433052"/>
                <a:gd name="connsiteX6" fmla="*/ 226637 w 226637"/>
                <a:gd name="connsiteY6" fmla="*/ 106053 h 433052"/>
                <a:gd name="connsiteX7" fmla="*/ 200481 w 226637"/>
                <a:gd name="connsiteY7" fmla="*/ 159081 h 433052"/>
                <a:gd name="connsiteX8" fmla="*/ 200481 w 226637"/>
                <a:gd name="connsiteY8" fmla="*/ 176756 h 433052"/>
                <a:gd name="connsiteX9" fmla="*/ 183051 w 226637"/>
                <a:gd name="connsiteY9" fmla="*/ 185594 h 433052"/>
                <a:gd name="connsiteX10" fmla="*/ 174336 w 226637"/>
                <a:gd name="connsiteY10" fmla="*/ 185594 h 433052"/>
                <a:gd name="connsiteX11" fmla="*/ 87163 w 226637"/>
                <a:gd name="connsiteY11" fmla="*/ 203270 h 433052"/>
                <a:gd name="connsiteX12" fmla="*/ 87163 w 226637"/>
                <a:gd name="connsiteY12" fmla="*/ 212107 h 433052"/>
                <a:gd name="connsiteX13" fmla="*/ 78447 w 226637"/>
                <a:gd name="connsiteY13" fmla="*/ 344675 h 433052"/>
                <a:gd name="connsiteX14" fmla="*/ 78447 w 226637"/>
                <a:gd name="connsiteY14" fmla="*/ 397701 h 433052"/>
                <a:gd name="connsiteX15" fmla="*/ 69732 w 226637"/>
                <a:gd name="connsiteY15" fmla="*/ 424215 h 433052"/>
                <a:gd name="connsiteX16" fmla="*/ 69732 w 226637"/>
                <a:gd name="connsiteY16" fmla="*/ 433052 h 433052"/>
                <a:gd name="connsiteX17" fmla="*/ 34871 w 226637"/>
                <a:gd name="connsiteY17" fmla="*/ 433052 h 433052"/>
                <a:gd name="connsiteX18" fmla="*/ 17430 w 226637"/>
                <a:gd name="connsiteY18" fmla="*/ 388863 h 433052"/>
                <a:gd name="connsiteX19" fmla="*/ 8715 w 226637"/>
                <a:gd name="connsiteY19" fmla="*/ 362350 h 433052"/>
                <a:gd name="connsiteX20" fmla="*/ 8715 w 226637"/>
                <a:gd name="connsiteY20" fmla="*/ 132567 h 433052"/>
                <a:gd name="connsiteX21" fmla="*/ 0 w 226637"/>
                <a:gd name="connsiteY21" fmla="*/ 88378 h 433052"/>
                <a:gd name="connsiteX22" fmla="*/ 0 w 226637"/>
                <a:gd name="connsiteY22" fmla="*/ 26513 h 433052"/>
                <a:gd name="connsiteX23" fmla="*/ 34871 w 226637"/>
                <a:gd name="connsiteY23" fmla="*/ 8838 h 433052"/>
                <a:gd name="connsiteX24" fmla="*/ 104604 w 226637"/>
                <a:gd name="connsiteY24" fmla="*/ 0 h 433052"/>
                <a:gd name="connsiteX25" fmla="*/ 87163 w 226637"/>
                <a:gd name="connsiteY25" fmla="*/ 61865 h 433052"/>
                <a:gd name="connsiteX26" fmla="*/ 87163 w 226637"/>
                <a:gd name="connsiteY26" fmla="*/ 150242 h 433052"/>
                <a:gd name="connsiteX27" fmla="*/ 95888 w 226637"/>
                <a:gd name="connsiteY27" fmla="*/ 150242 h 433052"/>
                <a:gd name="connsiteX28" fmla="*/ 104604 w 226637"/>
                <a:gd name="connsiteY28" fmla="*/ 150242 h 433052"/>
                <a:gd name="connsiteX29" fmla="*/ 113319 w 226637"/>
                <a:gd name="connsiteY29" fmla="*/ 159081 h 433052"/>
                <a:gd name="connsiteX30" fmla="*/ 139464 w 226637"/>
                <a:gd name="connsiteY30" fmla="*/ 141405 h 433052"/>
                <a:gd name="connsiteX31" fmla="*/ 139464 w 226637"/>
                <a:gd name="connsiteY31" fmla="*/ 132567 h 433052"/>
                <a:gd name="connsiteX32" fmla="*/ 148190 w 226637"/>
                <a:gd name="connsiteY32" fmla="*/ 106053 h 433052"/>
                <a:gd name="connsiteX33" fmla="*/ 148190 w 226637"/>
                <a:gd name="connsiteY33" fmla="*/ 97216 h 433052"/>
                <a:gd name="connsiteX34" fmla="*/ 113319 w 226637"/>
                <a:gd name="connsiteY34" fmla="*/ 70702 h 433052"/>
                <a:gd name="connsiteX35" fmla="*/ 87163 w 226637"/>
                <a:gd name="connsiteY35" fmla="*/ 70702 h 433052"/>
                <a:gd name="connsiteX36" fmla="*/ 87163 w 226637"/>
                <a:gd name="connsiteY36" fmla="*/ 61865 h 433052"/>
                <a:gd name="connsiteX37" fmla="*/ 209207 w 226637"/>
                <a:gd name="connsiteY37" fmla="*/ 159081 h 433052"/>
                <a:gd name="connsiteX38" fmla="*/ 209207 w 226637"/>
                <a:gd name="connsiteY38" fmla="*/ 176756 h 433052"/>
                <a:gd name="connsiteX39" fmla="*/ 209207 w 226637"/>
                <a:gd name="connsiteY39" fmla="*/ 159081 h 43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6637" h="433052">
                  <a:moveTo>
                    <a:pt x="104604" y="0"/>
                  </a:moveTo>
                  <a:cubicBezTo>
                    <a:pt x="104604" y="0"/>
                    <a:pt x="122034" y="8838"/>
                    <a:pt x="165620" y="26513"/>
                  </a:cubicBezTo>
                  <a:cubicBezTo>
                    <a:pt x="165620" y="26513"/>
                    <a:pt x="165620" y="26513"/>
                    <a:pt x="174336" y="26513"/>
                  </a:cubicBezTo>
                  <a:lnTo>
                    <a:pt x="174336" y="17676"/>
                  </a:lnTo>
                  <a:cubicBezTo>
                    <a:pt x="191766" y="26513"/>
                    <a:pt x="200481" y="26513"/>
                    <a:pt x="200481" y="35351"/>
                  </a:cubicBezTo>
                  <a:lnTo>
                    <a:pt x="183051" y="35351"/>
                  </a:lnTo>
                  <a:cubicBezTo>
                    <a:pt x="209207" y="61865"/>
                    <a:pt x="226637" y="88378"/>
                    <a:pt x="226637" y="106053"/>
                  </a:cubicBezTo>
                  <a:cubicBezTo>
                    <a:pt x="217922" y="141405"/>
                    <a:pt x="209207" y="159081"/>
                    <a:pt x="200481" y="159081"/>
                  </a:cubicBezTo>
                  <a:lnTo>
                    <a:pt x="200481" y="176756"/>
                  </a:lnTo>
                  <a:cubicBezTo>
                    <a:pt x="200481" y="176756"/>
                    <a:pt x="191766" y="185594"/>
                    <a:pt x="183051" y="185594"/>
                  </a:cubicBezTo>
                  <a:lnTo>
                    <a:pt x="174336" y="185594"/>
                  </a:lnTo>
                  <a:cubicBezTo>
                    <a:pt x="156905" y="194431"/>
                    <a:pt x="122034" y="203270"/>
                    <a:pt x="87163" y="203270"/>
                  </a:cubicBezTo>
                  <a:cubicBezTo>
                    <a:pt x="87163" y="212107"/>
                    <a:pt x="87163" y="212107"/>
                    <a:pt x="87163" y="212107"/>
                  </a:cubicBezTo>
                  <a:cubicBezTo>
                    <a:pt x="87163" y="238621"/>
                    <a:pt x="78447" y="326999"/>
                    <a:pt x="78447" y="344675"/>
                  </a:cubicBezTo>
                  <a:lnTo>
                    <a:pt x="78447" y="397701"/>
                  </a:lnTo>
                  <a:cubicBezTo>
                    <a:pt x="78447" y="406539"/>
                    <a:pt x="78447" y="415377"/>
                    <a:pt x="69732" y="424215"/>
                  </a:cubicBezTo>
                  <a:lnTo>
                    <a:pt x="69732" y="433052"/>
                  </a:lnTo>
                  <a:lnTo>
                    <a:pt x="34871" y="433052"/>
                  </a:lnTo>
                  <a:cubicBezTo>
                    <a:pt x="17430" y="433052"/>
                    <a:pt x="17430" y="415377"/>
                    <a:pt x="17430" y="388863"/>
                  </a:cubicBezTo>
                  <a:lnTo>
                    <a:pt x="8715" y="362350"/>
                  </a:lnTo>
                  <a:lnTo>
                    <a:pt x="8715" y="132567"/>
                  </a:lnTo>
                  <a:cubicBezTo>
                    <a:pt x="8715" y="132567"/>
                    <a:pt x="8715" y="114892"/>
                    <a:pt x="0" y="88378"/>
                  </a:cubicBezTo>
                  <a:cubicBezTo>
                    <a:pt x="0" y="61865"/>
                    <a:pt x="0" y="44189"/>
                    <a:pt x="0" y="26513"/>
                  </a:cubicBezTo>
                  <a:cubicBezTo>
                    <a:pt x="8715" y="17676"/>
                    <a:pt x="17430" y="8838"/>
                    <a:pt x="34871" y="8838"/>
                  </a:cubicBezTo>
                  <a:lnTo>
                    <a:pt x="104604" y="0"/>
                  </a:lnTo>
                  <a:close/>
                  <a:moveTo>
                    <a:pt x="87163" y="61865"/>
                  </a:moveTo>
                  <a:lnTo>
                    <a:pt x="87163" y="150242"/>
                  </a:lnTo>
                  <a:cubicBezTo>
                    <a:pt x="95888" y="150242"/>
                    <a:pt x="95888" y="150242"/>
                    <a:pt x="95888" y="150242"/>
                  </a:cubicBezTo>
                  <a:lnTo>
                    <a:pt x="104604" y="150242"/>
                  </a:lnTo>
                  <a:cubicBezTo>
                    <a:pt x="104604" y="150242"/>
                    <a:pt x="113319" y="150242"/>
                    <a:pt x="113319" y="159081"/>
                  </a:cubicBezTo>
                  <a:cubicBezTo>
                    <a:pt x="122034" y="159081"/>
                    <a:pt x="130749" y="150242"/>
                    <a:pt x="139464" y="141405"/>
                  </a:cubicBezTo>
                  <a:lnTo>
                    <a:pt x="139464" y="132567"/>
                  </a:lnTo>
                  <a:cubicBezTo>
                    <a:pt x="139464" y="132567"/>
                    <a:pt x="148190" y="123729"/>
                    <a:pt x="148190" y="106053"/>
                  </a:cubicBezTo>
                  <a:lnTo>
                    <a:pt x="148190" y="97216"/>
                  </a:lnTo>
                  <a:cubicBezTo>
                    <a:pt x="148190" y="88378"/>
                    <a:pt x="139464" y="79540"/>
                    <a:pt x="113319" y="70702"/>
                  </a:cubicBezTo>
                  <a:lnTo>
                    <a:pt x="87163" y="70702"/>
                  </a:lnTo>
                  <a:lnTo>
                    <a:pt x="87163" y="61865"/>
                  </a:lnTo>
                  <a:close/>
                  <a:moveTo>
                    <a:pt x="209207" y="159081"/>
                  </a:moveTo>
                  <a:cubicBezTo>
                    <a:pt x="217922" y="167918"/>
                    <a:pt x="217922" y="176756"/>
                    <a:pt x="209207" y="176756"/>
                  </a:cubicBezTo>
                  <a:cubicBezTo>
                    <a:pt x="200481" y="167918"/>
                    <a:pt x="209207" y="159081"/>
                    <a:pt x="209207" y="159081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51A0F7-DE43-8F4F-B068-08ACF25827FB}"/>
                </a:ext>
              </a:extLst>
            </p:cNvPr>
            <p:cNvSpPr/>
            <p:nvPr/>
          </p:nvSpPr>
          <p:spPr>
            <a:xfrm>
              <a:off x="3103104" y="1275807"/>
              <a:ext cx="226637" cy="463985"/>
            </a:xfrm>
            <a:custGeom>
              <a:avLst/>
              <a:gdLst>
                <a:gd name="connsiteX0" fmla="*/ 104604 w 226637"/>
                <a:gd name="connsiteY0" fmla="*/ 0 h 463984"/>
                <a:gd name="connsiteX1" fmla="*/ 165620 w 226637"/>
                <a:gd name="connsiteY1" fmla="*/ 26263 h 463984"/>
                <a:gd name="connsiteX2" fmla="*/ 174336 w 226637"/>
                <a:gd name="connsiteY2" fmla="*/ 26263 h 463984"/>
                <a:gd name="connsiteX3" fmla="*/ 174336 w 226637"/>
                <a:gd name="connsiteY3" fmla="*/ 17509 h 463984"/>
                <a:gd name="connsiteX4" fmla="*/ 200481 w 226637"/>
                <a:gd name="connsiteY4" fmla="*/ 35018 h 463984"/>
                <a:gd name="connsiteX5" fmla="*/ 183051 w 226637"/>
                <a:gd name="connsiteY5" fmla="*/ 35018 h 463984"/>
                <a:gd name="connsiteX6" fmla="*/ 226637 w 226637"/>
                <a:gd name="connsiteY6" fmla="*/ 113807 h 463984"/>
                <a:gd name="connsiteX7" fmla="*/ 200481 w 226637"/>
                <a:gd name="connsiteY7" fmla="*/ 175088 h 463984"/>
                <a:gd name="connsiteX8" fmla="*/ 200481 w 226637"/>
                <a:gd name="connsiteY8" fmla="*/ 192597 h 463984"/>
                <a:gd name="connsiteX9" fmla="*/ 183051 w 226637"/>
                <a:gd name="connsiteY9" fmla="*/ 201352 h 463984"/>
                <a:gd name="connsiteX10" fmla="*/ 174336 w 226637"/>
                <a:gd name="connsiteY10" fmla="*/ 201352 h 463984"/>
                <a:gd name="connsiteX11" fmla="*/ 87163 w 226637"/>
                <a:gd name="connsiteY11" fmla="*/ 227615 h 463984"/>
                <a:gd name="connsiteX12" fmla="*/ 87163 w 226637"/>
                <a:gd name="connsiteY12" fmla="*/ 236369 h 463984"/>
                <a:gd name="connsiteX13" fmla="*/ 78447 w 226637"/>
                <a:gd name="connsiteY13" fmla="*/ 385195 h 463984"/>
                <a:gd name="connsiteX14" fmla="*/ 78447 w 226637"/>
                <a:gd name="connsiteY14" fmla="*/ 437721 h 463984"/>
                <a:gd name="connsiteX15" fmla="*/ 69732 w 226637"/>
                <a:gd name="connsiteY15" fmla="*/ 463985 h 463984"/>
                <a:gd name="connsiteX16" fmla="*/ 34871 w 226637"/>
                <a:gd name="connsiteY16" fmla="*/ 463985 h 463984"/>
                <a:gd name="connsiteX17" fmla="*/ 17430 w 226637"/>
                <a:gd name="connsiteY17" fmla="*/ 411458 h 463984"/>
                <a:gd name="connsiteX18" fmla="*/ 8715 w 226637"/>
                <a:gd name="connsiteY18" fmla="*/ 385195 h 463984"/>
                <a:gd name="connsiteX19" fmla="*/ 8715 w 226637"/>
                <a:gd name="connsiteY19" fmla="*/ 131316 h 463984"/>
                <a:gd name="connsiteX20" fmla="*/ 0 w 226637"/>
                <a:gd name="connsiteY20" fmla="*/ 78790 h 463984"/>
                <a:gd name="connsiteX21" fmla="*/ 0 w 226637"/>
                <a:gd name="connsiteY21" fmla="*/ 8754 h 463984"/>
                <a:gd name="connsiteX22" fmla="*/ 52302 w 226637"/>
                <a:gd name="connsiteY22" fmla="*/ 0 h 463984"/>
                <a:gd name="connsiteX23" fmla="*/ 104604 w 226637"/>
                <a:gd name="connsiteY23" fmla="*/ 0 h 463984"/>
                <a:gd name="connsiteX24" fmla="*/ 95888 w 226637"/>
                <a:gd name="connsiteY24" fmla="*/ 61281 h 463984"/>
                <a:gd name="connsiteX25" fmla="*/ 95888 w 226637"/>
                <a:gd name="connsiteY25" fmla="*/ 61281 h 463984"/>
                <a:gd name="connsiteX26" fmla="*/ 95888 w 226637"/>
                <a:gd name="connsiteY26" fmla="*/ 157579 h 463984"/>
                <a:gd name="connsiteX27" fmla="*/ 104604 w 226637"/>
                <a:gd name="connsiteY27" fmla="*/ 157579 h 463984"/>
                <a:gd name="connsiteX28" fmla="*/ 113319 w 226637"/>
                <a:gd name="connsiteY28" fmla="*/ 157579 h 463984"/>
                <a:gd name="connsiteX29" fmla="*/ 122034 w 226637"/>
                <a:gd name="connsiteY29" fmla="*/ 166334 h 463984"/>
                <a:gd name="connsiteX30" fmla="*/ 148190 w 226637"/>
                <a:gd name="connsiteY30" fmla="*/ 140071 h 463984"/>
                <a:gd name="connsiteX31" fmla="*/ 148190 w 226637"/>
                <a:gd name="connsiteY31" fmla="*/ 131316 h 463984"/>
                <a:gd name="connsiteX32" fmla="*/ 156905 w 226637"/>
                <a:gd name="connsiteY32" fmla="*/ 105053 h 463984"/>
                <a:gd name="connsiteX33" fmla="*/ 156905 w 226637"/>
                <a:gd name="connsiteY33" fmla="*/ 96299 h 463984"/>
                <a:gd name="connsiteX34" fmla="*/ 122034 w 226637"/>
                <a:gd name="connsiteY34" fmla="*/ 70035 h 463984"/>
                <a:gd name="connsiteX35" fmla="*/ 95888 w 226637"/>
                <a:gd name="connsiteY35" fmla="*/ 70035 h 463984"/>
                <a:gd name="connsiteX36" fmla="*/ 95888 w 226637"/>
                <a:gd name="connsiteY36" fmla="*/ 61281 h 463984"/>
                <a:gd name="connsiteX37" fmla="*/ 209207 w 226637"/>
                <a:gd name="connsiteY37" fmla="*/ 166334 h 463984"/>
                <a:gd name="connsiteX38" fmla="*/ 209207 w 226637"/>
                <a:gd name="connsiteY38" fmla="*/ 183843 h 463984"/>
                <a:gd name="connsiteX39" fmla="*/ 209207 w 226637"/>
                <a:gd name="connsiteY39" fmla="*/ 166334 h 46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6637" h="463984">
                  <a:moveTo>
                    <a:pt x="104604" y="0"/>
                  </a:moveTo>
                  <a:cubicBezTo>
                    <a:pt x="104604" y="0"/>
                    <a:pt x="122034" y="8754"/>
                    <a:pt x="165620" y="26263"/>
                  </a:cubicBezTo>
                  <a:cubicBezTo>
                    <a:pt x="165620" y="26263"/>
                    <a:pt x="165620" y="26263"/>
                    <a:pt x="174336" y="26263"/>
                  </a:cubicBezTo>
                  <a:lnTo>
                    <a:pt x="174336" y="17509"/>
                  </a:lnTo>
                  <a:cubicBezTo>
                    <a:pt x="191766" y="26263"/>
                    <a:pt x="200481" y="26263"/>
                    <a:pt x="200481" y="35018"/>
                  </a:cubicBezTo>
                  <a:lnTo>
                    <a:pt x="183051" y="35018"/>
                  </a:lnTo>
                  <a:cubicBezTo>
                    <a:pt x="209207" y="61281"/>
                    <a:pt x="226637" y="87544"/>
                    <a:pt x="226637" y="113807"/>
                  </a:cubicBezTo>
                  <a:cubicBezTo>
                    <a:pt x="217922" y="157579"/>
                    <a:pt x="209207" y="175088"/>
                    <a:pt x="200481" y="175088"/>
                  </a:cubicBezTo>
                  <a:lnTo>
                    <a:pt x="200481" y="192597"/>
                  </a:lnTo>
                  <a:cubicBezTo>
                    <a:pt x="200481" y="192597"/>
                    <a:pt x="191766" y="201352"/>
                    <a:pt x="183051" y="201352"/>
                  </a:cubicBezTo>
                  <a:lnTo>
                    <a:pt x="174336" y="201352"/>
                  </a:lnTo>
                  <a:cubicBezTo>
                    <a:pt x="156905" y="210107"/>
                    <a:pt x="122034" y="218860"/>
                    <a:pt x="87163" y="227615"/>
                  </a:cubicBezTo>
                  <a:cubicBezTo>
                    <a:pt x="87163" y="236369"/>
                    <a:pt x="87163" y="236369"/>
                    <a:pt x="87163" y="236369"/>
                  </a:cubicBezTo>
                  <a:cubicBezTo>
                    <a:pt x="87163" y="271388"/>
                    <a:pt x="78447" y="358931"/>
                    <a:pt x="78447" y="385195"/>
                  </a:cubicBezTo>
                  <a:lnTo>
                    <a:pt x="78447" y="437721"/>
                  </a:lnTo>
                  <a:cubicBezTo>
                    <a:pt x="78447" y="446476"/>
                    <a:pt x="78447" y="455230"/>
                    <a:pt x="69732" y="463985"/>
                  </a:cubicBezTo>
                  <a:lnTo>
                    <a:pt x="34871" y="463985"/>
                  </a:lnTo>
                  <a:cubicBezTo>
                    <a:pt x="17430" y="463985"/>
                    <a:pt x="17430" y="446476"/>
                    <a:pt x="17430" y="411458"/>
                  </a:cubicBezTo>
                  <a:lnTo>
                    <a:pt x="8715" y="385195"/>
                  </a:lnTo>
                  <a:lnTo>
                    <a:pt x="8715" y="131316"/>
                  </a:lnTo>
                  <a:cubicBezTo>
                    <a:pt x="8715" y="131316"/>
                    <a:pt x="8715" y="113807"/>
                    <a:pt x="0" y="78790"/>
                  </a:cubicBezTo>
                  <a:cubicBezTo>
                    <a:pt x="0" y="52527"/>
                    <a:pt x="0" y="35018"/>
                    <a:pt x="0" y="8754"/>
                  </a:cubicBezTo>
                  <a:cubicBezTo>
                    <a:pt x="17430" y="8754"/>
                    <a:pt x="34871" y="0"/>
                    <a:pt x="52302" y="0"/>
                  </a:cubicBezTo>
                  <a:lnTo>
                    <a:pt x="104604" y="0"/>
                  </a:lnTo>
                  <a:close/>
                  <a:moveTo>
                    <a:pt x="95888" y="61281"/>
                  </a:moveTo>
                  <a:cubicBezTo>
                    <a:pt x="95888" y="70035"/>
                    <a:pt x="95888" y="70035"/>
                    <a:pt x="95888" y="61281"/>
                  </a:cubicBezTo>
                  <a:lnTo>
                    <a:pt x="95888" y="157579"/>
                  </a:lnTo>
                  <a:cubicBezTo>
                    <a:pt x="104604" y="157579"/>
                    <a:pt x="104604" y="157579"/>
                    <a:pt x="104604" y="157579"/>
                  </a:cubicBezTo>
                  <a:lnTo>
                    <a:pt x="113319" y="157579"/>
                  </a:lnTo>
                  <a:cubicBezTo>
                    <a:pt x="113319" y="157579"/>
                    <a:pt x="122034" y="157579"/>
                    <a:pt x="122034" y="166334"/>
                  </a:cubicBezTo>
                  <a:cubicBezTo>
                    <a:pt x="130749" y="166334"/>
                    <a:pt x="139464" y="157579"/>
                    <a:pt x="148190" y="140071"/>
                  </a:cubicBezTo>
                  <a:lnTo>
                    <a:pt x="148190" y="131316"/>
                  </a:lnTo>
                  <a:cubicBezTo>
                    <a:pt x="148190" y="131316"/>
                    <a:pt x="156905" y="113807"/>
                    <a:pt x="156905" y="105053"/>
                  </a:cubicBezTo>
                  <a:lnTo>
                    <a:pt x="156905" y="96299"/>
                  </a:lnTo>
                  <a:cubicBezTo>
                    <a:pt x="156905" y="87544"/>
                    <a:pt x="148190" y="78790"/>
                    <a:pt x="122034" y="70035"/>
                  </a:cubicBezTo>
                  <a:lnTo>
                    <a:pt x="95888" y="70035"/>
                  </a:lnTo>
                  <a:lnTo>
                    <a:pt x="95888" y="61281"/>
                  </a:lnTo>
                  <a:close/>
                  <a:moveTo>
                    <a:pt x="209207" y="166334"/>
                  </a:moveTo>
                  <a:cubicBezTo>
                    <a:pt x="217922" y="175088"/>
                    <a:pt x="217922" y="183843"/>
                    <a:pt x="209207" y="183843"/>
                  </a:cubicBezTo>
                  <a:cubicBezTo>
                    <a:pt x="209207" y="175088"/>
                    <a:pt x="209207" y="175088"/>
                    <a:pt x="209207" y="166334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EFA0E50-2BF6-D240-B206-B4A345BC8FAB}"/>
                </a:ext>
              </a:extLst>
            </p:cNvPr>
            <p:cNvSpPr/>
            <p:nvPr/>
          </p:nvSpPr>
          <p:spPr>
            <a:xfrm>
              <a:off x="3350345" y="1327361"/>
              <a:ext cx="278146" cy="371188"/>
            </a:xfrm>
            <a:custGeom>
              <a:avLst/>
              <a:gdLst>
                <a:gd name="connsiteX0" fmla="*/ 243378 w 278145"/>
                <a:gd name="connsiteY0" fmla="*/ 0 h 371187"/>
                <a:gd name="connsiteX1" fmla="*/ 278146 w 278145"/>
                <a:gd name="connsiteY1" fmla="*/ 0 h 371187"/>
                <a:gd name="connsiteX2" fmla="*/ 278146 w 278145"/>
                <a:gd name="connsiteY2" fmla="*/ 8838 h 371187"/>
                <a:gd name="connsiteX3" fmla="*/ 260757 w 278145"/>
                <a:gd name="connsiteY3" fmla="*/ 8838 h 371187"/>
                <a:gd name="connsiteX4" fmla="*/ 260757 w 278145"/>
                <a:gd name="connsiteY4" fmla="*/ 17676 h 371187"/>
                <a:gd name="connsiteX5" fmla="*/ 269451 w 278145"/>
                <a:gd name="connsiteY5" fmla="*/ 17676 h 371187"/>
                <a:gd name="connsiteX6" fmla="*/ 260757 w 278145"/>
                <a:gd name="connsiteY6" fmla="*/ 26513 h 371187"/>
                <a:gd name="connsiteX7" fmla="*/ 252072 w 278145"/>
                <a:gd name="connsiteY7" fmla="*/ 17676 h 371187"/>
                <a:gd name="connsiteX8" fmla="*/ 225988 w 278145"/>
                <a:gd name="connsiteY8" fmla="*/ 79540 h 371187"/>
                <a:gd name="connsiteX9" fmla="*/ 225988 w 278145"/>
                <a:gd name="connsiteY9" fmla="*/ 97216 h 371187"/>
                <a:gd name="connsiteX10" fmla="*/ 191220 w 278145"/>
                <a:gd name="connsiteY10" fmla="*/ 167918 h 371187"/>
                <a:gd name="connsiteX11" fmla="*/ 191220 w 278145"/>
                <a:gd name="connsiteY11" fmla="*/ 176756 h 371187"/>
                <a:gd name="connsiteX12" fmla="*/ 165147 w 278145"/>
                <a:gd name="connsiteY12" fmla="*/ 212107 h 371187"/>
                <a:gd name="connsiteX13" fmla="*/ 165147 w 278145"/>
                <a:gd name="connsiteY13" fmla="*/ 229783 h 371187"/>
                <a:gd name="connsiteX14" fmla="*/ 165147 w 278145"/>
                <a:gd name="connsiteY14" fmla="*/ 300486 h 371187"/>
                <a:gd name="connsiteX15" fmla="*/ 165147 w 278145"/>
                <a:gd name="connsiteY15" fmla="*/ 362350 h 371187"/>
                <a:gd name="connsiteX16" fmla="*/ 165147 w 278145"/>
                <a:gd name="connsiteY16" fmla="*/ 371188 h 371187"/>
                <a:gd name="connsiteX17" fmla="*/ 139073 w 278145"/>
                <a:gd name="connsiteY17" fmla="*/ 371188 h 371187"/>
                <a:gd name="connsiteX18" fmla="*/ 104305 w 278145"/>
                <a:gd name="connsiteY18" fmla="*/ 362350 h 371187"/>
                <a:gd name="connsiteX19" fmla="*/ 95610 w 278145"/>
                <a:gd name="connsiteY19" fmla="*/ 362350 h 371187"/>
                <a:gd name="connsiteX20" fmla="*/ 86916 w 278145"/>
                <a:gd name="connsiteY20" fmla="*/ 309323 h 371187"/>
                <a:gd name="connsiteX21" fmla="*/ 95610 w 278145"/>
                <a:gd name="connsiteY21" fmla="*/ 247458 h 371187"/>
                <a:gd name="connsiteX22" fmla="*/ 86916 w 278145"/>
                <a:gd name="connsiteY22" fmla="*/ 247458 h 371187"/>
                <a:gd name="connsiteX23" fmla="*/ 86916 w 278145"/>
                <a:gd name="connsiteY23" fmla="*/ 229783 h 371187"/>
                <a:gd name="connsiteX24" fmla="*/ 52147 w 278145"/>
                <a:gd name="connsiteY24" fmla="*/ 159081 h 371187"/>
                <a:gd name="connsiteX25" fmla="*/ 69536 w 278145"/>
                <a:gd name="connsiteY25" fmla="*/ 203270 h 371187"/>
                <a:gd name="connsiteX26" fmla="*/ 69536 w 278145"/>
                <a:gd name="connsiteY26" fmla="*/ 194431 h 371187"/>
                <a:gd name="connsiteX27" fmla="*/ 52147 w 278145"/>
                <a:gd name="connsiteY27" fmla="*/ 150242 h 371187"/>
                <a:gd name="connsiteX28" fmla="*/ 26074 w 278145"/>
                <a:gd name="connsiteY28" fmla="*/ 106053 h 371187"/>
                <a:gd name="connsiteX29" fmla="*/ 34768 w 278145"/>
                <a:gd name="connsiteY29" fmla="*/ 97216 h 371187"/>
                <a:gd name="connsiteX30" fmla="*/ 0 w 278145"/>
                <a:gd name="connsiteY30" fmla="*/ 17676 h 371187"/>
                <a:gd name="connsiteX31" fmla="*/ 17379 w 278145"/>
                <a:gd name="connsiteY31" fmla="*/ 17676 h 371187"/>
                <a:gd name="connsiteX32" fmla="*/ 0 w 278145"/>
                <a:gd name="connsiteY32" fmla="*/ 8838 h 371187"/>
                <a:gd name="connsiteX33" fmla="*/ 69536 w 278145"/>
                <a:gd name="connsiteY33" fmla="*/ 8838 h 371187"/>
                <a:gd name="connsiteX34" fmla="*/ 69536 w 278145"/>
                <a:gd name="connsiteY34" fmla="*/ 17676 h 371187"/>
                <a:gd name="connsiteX35" fmla="*/ 60842 w 278145"/>
                <a:gd name="connsiteY35" fmla="*/ 17676 h 371187"/>
                <a:gd name="connsiteX36" fmla="*/ 112999 w 278145"/>
                <a:gd name="connsiteY36" fmla="*/ 79540 h 371187"/>
                <a:gd name="connsiteX37" fmla="*/ 139073 w 278145"/>
                <a:gd name="connsiteY37" fmla="*/ 123729 h 371187"/>
                <a:gd name="connsiteX38" fmla="*/ 191220 w 278145"/>
                <a:gd name="connsiteY38" fmla="*/ 17676 h 371187"/>
                <a:gd name="connsiteX39" fmla="*/ 191220 w 278145"/>
                <a:gd name="connsiteY39" fmla="*/ 8838 h 371187"/>
                <a:gd name="connsiteX40" fmla="*/ 243378 w 278145"/>
                <a:gd name="connsiteY40" fmla="*/ 8838 h 371187"/>
                <a:gd name="connsiteX41" fmla="*/ 243378 w 278145"/>
                <a:gd name="connsiteY41" fmla="*/ 0 h 371187"/>
                <a:gd name="connsiteX42" fmla="*/ 95610 w 278145"/>
                <a:gd name="connsiteY42" fmla="*/ 17676 h 371187"/>
                <a:gd name="connsiteX43" fmla="*/ 104305 w 278145"/>
                <a:gd name="connsiteY43" fmla="*/ 35351 h 371187"/>
                <a:gd name="connsiteX44" fmla="*/ 95610 w 278145"/>
                <a:gd name="connsiteY44" fmla="*/ 17676 h 371187"/>
                <a:gd name="connsiteX45" fmla="*/ 95610 w 278145"/>
                <a:gd name="connsiteY45" fmla="*/ 17676 h 37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8145" h="371187">
                  <a:moveTo>
                    <a:pt x="243378" y="0"/>
                  </a:moveTo>
                  <a:lnTo>
                    <a:pt x="278146" y="0"/>
                  </a:lnTo>
                  <a:lnTo>
                    <a:pt x="278146" y="8838"/>
                  </a:lnTo>
                  <a:lnTo>
                    <a:pt x="260757" y="8838"/>
                  </a:lnTo>
                  <a:lnTo>
                    <a:pt x="260757" y="17676"/>
                  </a:lnTo>
                  <a:lnTo>
                    <a:pt x="269451" y="17676"/>
                  </a:lnTo>
                  <a:cubicBezTo>
                    <a:pt x="269451" y="26513"/>
                    <a:pt x="260757" y="26513"/>
                    <a:pt x="260757" y="26513"/>
                  </a:cubicBezTo>
                  <a:cubicBezTo>
                    <a:pt x="260757" y="26513"/>
                    <a:pt x="260757" y="17676"/>
                    <a:pt x="252072" y="17676"/>
                  </a:cubicBezTo>
                  <a:cubicBezTo>
                    <a:pt x="243378" y="44189"/>
                    <a:pt x="234683" y="70702"/>
                    <a:pt x="225988" y="79540"/>
                  </a:cubicBezTo>
                  <a:lnTo>
                    <a:pt x="225988" y="97216"/>
                  </a:lnTo>
                  <a:cubicBezTo>
                    <a:pt x="199915" y="141405"/>
                    <a:pt x="191220" y="159081"/>
                    <a:pt x="191220" y="167918"/>
                  </a:cubicBezTo>
                  <a:lnTo>
                    <a:pt x="191220" y="176756"/>
                  </a:lnTo>
                  <a:cubicBezTo>
                    <a:pt x="191220" y="194431"/>
                    <a:pt x="182536" y="203270"/>
                    <a:pt x="165147" y="212107"/>
                  </a:cubicBezTo>
                  <a:cubicBezTo>
                    <a:pt x="165147" y="220945"/>
                    <a:pt x="165147" y="229783"/>
                    <a:pt x="165147" y="229783"/>
                  </a:cubicBezTo>
                  <a:lnTo>
                    <a:pt x="165147" y="300486"/>
                  </a:lnTo>
                  <a:cubicBezTo>
                    <a:pt x="165147" y="309323"/>
                    <a:pt x="165147" y="335836"/>
                    <a:pt x="165147" y="362350"/>
                  </a:cubicBezTo>
                  <a:lnTo>
                    <a:pt x="165147" y="371188"/>
                  </a:lnTo>
                  <a:lnTo>
                    <a:pt x="139073" y="371188"/>
                  </a:lnTo>
                  <a:cubicBezTo>
                    <a:pt x="130378" y="371188"/>
                    <a:pt x="121684" y="362350"/>
                    <a:pt x="104305" y="362350"/>
                  </a:cubicBezTo>
                  <a:lnTo>
                    <a:pt x="95610" y="362350"/>
                  </a:lnTo>
                  <a:cubicBezTo>
                    <a:pt x="86916" y="362350"/>
                    <a:pt x="86916" y="344675"/>
                    <a:pt x="86916" y="309323"/>
                  </a:cubicBezTo>
                  <a:cubicBezTo>
                    <a:pt x="86916" y="282810"/>
                    <a:pt x="86916" y="265134"/>
                    <a:pt x="95610" y="247458"/>
                  </a:cubicBezTo>
                  <a:lnTo>
                    <a:pt x="86916" y="247458"/>
                  </a:lnTo>
                  <a:lnTo>
                    <a:pt x="86916" y="229783"/>
                  </a:lnTo>
                  <a:cubicBezTo>
                    <a:pt x="60842" y="194431"/>
                    <a:pt x="52147" y="167918"/>
                    <a:pt x="52147" y="159081"/>
                  </a:cubicBezTo>
                  <a:cubicBezTo>
                    <a:pt x="52147" y="159081"/>
                    <a:pt x="60842" y="176756"/>
                    <a:pt x="69536" y="203270"/>
                  </a:cubicBezTo>
                  <a:lnTo>
                    <a:pt x="69536" y="194431"/>
                  </a:lnTo>
                  <a:cubicBezTo>
                    <a:pt x="69536" y="194431"/>
                    <a:pt x="60842" y="176756"/>
                    <a:pt x="52147" y="150242"/>
                  </a:cubicBezTo>
                  <a:cubicBezTo>
                    <a:pt x="43463" y="150242"/>
                    <a:pt x="26074" y="132567"/>
                    <a:pt x="26074" y="106053"/>
                  </a:cubicBezTo>
                  <a:cubicBezTo>
                    <a:pt x="26074" y="106053"/>
                    <a:pt x="34768" y="106053"/>
                    <a:pt x="34768" y="97216"/>
                  </a:cubicBezTo>
                  <a:cubicBezTo>
                    <a:pt x="26074" y="88378"/>
                    <a:pt x="17379" y="61865"/>
                    <a:pt x="0" y="17676"/>
                  </a:cubicBezTo>
                  <a:cubicBezTo>
                    <a:pt x="0" y="17676"/>
                    <a:pt x="8695" y="17676"/>
                    <a:pt x="17379" y="17676"/>
                  </a:cubicBezTo>
                  <a:cubicBezTo>
                    <a:pt x="0" y="17676"/>
                    <a:pt x="0" y="17676"/>
                    <a:pt x="0" y="8838"/>
                  </a:cubicBezTo>
                  <a:lnTo>
                    <a:pt x="69536" y="8838"/>
                  </a:lnTo>
                  <a:lnTo>
                    <a:pt x="69536" y="17676"/>
                  </a:lnTo>
                  <a:lnTo>
                    <a:pt x="60842" y="17676"/>
                  </a:lnTo>
                  <a:cubicBezTo>
                    <a:pt x="78231" y="17676"/>
                    <a:pt x="86916" y="35351"/>
                    <a:pt x="112999" y="79540"/>
                  </a:cubicBezTo>
                  <a:cubicBezTo>
                    <a:pt x="130378" y="106053"/>
                    <a:pt x="139073" y="114892"/>
                    <a:pt x="139073" y="123729"/>
                  </a:cubicBezTo>
                  <a:cubicBezTo>
                    <a:pt x="139073" y="123729"/>
                    <a:pt x="156452" y="88378"/>
                    <a:pt x="191220" y="17676"/>
                  </a:cubicBezTo>
                  <a:lnTo>
                    <a:pt x="191220" y="8838"/>
                  </a:lnTo>
                  <a:lnTo>
                    <a:pt x="243378" y="8838"/>
                  </a:lnTo>
                  <a:lnTo>
                    <a:pt x="243378" y="0"/>
                  </a:lnTo>
                  <a:close/>
                  <a:moveTo>
                    <a:pt x="95610" y="17676"/>
                  </a:moveTo>
                  <a:cubicBezTo>
                    <a:pt x="95610" y="26513"/>
                    <a:pt x="104305" y="35351"/>
                    <a:pt x="104305" y="35351"/>
                  </a:cubicBezTo>
                  <a:cubicBezTo>
                    <a:pt x="95610" y="35351"/>
                    <a:pt x="95610" y="35351"/>
                    <a:pt x="95610" y="17676"/>
                  </a:cubicBezTo>
                  <a:cubicBezTo>
                    <a:pt x="86916" y="17676"/>
                    <a:pt x="86916" y="17676"/>
                    <a:pt x="95610" y="17676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82E7217-A76D-9646-9E57-B384A00436EF}"/>
              </a:ext>
            </a:extLst>
          </p:cNvPr>
          <p:cNvSpPr txBox="1"/>
          <p:nvPr/>
        </p:nvSpPr>
        <p:spPr>
          <a:xfrm>
            <a:off x="4209321" y="3615808"/>
            <a:ext cx="400380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Insert your text here</a:t>
            </a:r>
            <a:endParaRPr lang="en-US" sz="16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0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BB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5">
            <a:extLst>
              <a:ext uri="{FF2B5EF4-FFF2-40B4-BE49-F238E27FC236}">
                <a16:creationId xmlns:a16="http://schemas.microsoft.com/office/drawing/2014/main" id="{4DA3339E-CF6D-6340-9121-FFF6F910C1F0}"/>
              </a:ext>
            </a:extLst>
          </p:cNvPr>
          <p:cNvSpPr/>
          <p:nvPr/>
        </p:nvSpPr>
        <p:spPr>
          <a:xfrm>
            <a:off x="6997700" y="5549900"/>
            <a:ext cx="2908300" cy="1308100"/>
          </a:xfrm>
          <a:custGeom>
            <a:avLst/>
            <a:gdLst>
              <a:gd name="connsiteX0" fmla="*/ 1939656 w 2908299"/>
              <a:gd name="connsiteY0" fmla="*/ 963444 h 1308100"/>
              <a:gd name="connsiteX1" fmla="*/ 1942621 w 2908299"/>
              <a:gd name="connsiteY1" fmla="*/ 608747 h 1308100"/>
              <a:gd name="connsiteX2" fmla="*/ 2166845 w 2908299"/>
              <a:gd name="connsiteY2" fmla="*/ 601075 h 1308100"/>
              <a:gd name="connsiteX3" fmla="*/ 2163870 w 2908299"/>
              <a:gd name="connsiteY3" fmla="*/ 955766 h 1308100"/>
              <a:gd name="connsiteX4" fmla="*/ 1939656 w 2908299"/>
              <a:gd name="connsiteY4" fmla="*/ 963444 h 1308100"/>
              <a:gd name="connsiteX5" fmla="*/ 1883305 w 2908299"/>
              <a:gd name="connsiteY5" fmla="*/ 278251 h 1308100"/>
              <a:gd name="connsiteX6" fmla="*/ 1732045 w 2908299"/>
              <a:gd name="connsiteY6" fmla="*/ 264087 h 1308100"/>
              <a:gd name="connsiteX7" fmla="*/ 1715441 w 2908299"/>
              <a:gd name="connsiteY7" fmla="*/ 226906 h 1308100"/>
              <a:gd name="connsiteX8" fmla="*/ 1866701 w 2908299"/>
              <a:gd name="connsiteY8" fmla="*/ 241071 h 1308100"/>
              <a:gd name="connsiteX9" fmla="*/ 1883305 w 2908299"/>
              <a:gd name="connsiteY9" fmla="*/ 278251 h 1308100"/>
              <a:gd name="connsiteX10" fmla="*/ 927120 w 2908299"/>
              <a:gd name="connsiteY10" fmla="*/ 422253 h 1308100"/>
              <a:gd name="connsiteX11" fmla="*/ 767558 w 2908299"/>
              <a:gd name="connsiteY11" fmla="*/ 817668 h 1308100"/>
              <a:gd name="connsiteX12" fmla="*/ 1195235 w 2908299"/>
              <a:gd name="connsiteY12" fmla="*/ 825931 h 1308100"/>
              <a:gd name="connsiteX13" fmla="*/ 1354793 w 2908299"/>
              <a:gd name="connsiteY13" fmla="*/ 430516 h 1308100"/>
              <a:gd name="connsiteX14" fmla="*/ 927120 w 2908299"/>
              <a:gd name="connsiteY14" fmla="*/ 422253 h 1308100"/>
              <a:gd name="connsiteX15" fmla="*/ 30845 w 2908299"/>
              <a:gd name="connsiteY15" fmla="*/ 1292754 h 1308100"/>
              <a:gd name="connsiteX16" fmla="*/ 30845 w 2908299"/>
              <a:gd name="connsiteY16" fmla="*/ 1308100 h 1308100"/>
              <a:gd name="connsiteX17" fmla="*/ 0 w 2908299"/>
              <a:gd name="connsiteY17" fmla="*/ 1308100 h 1308100"/>
              <a:gd name="connsiteX18" fmla="*/ 20761 w 2908299"/>
              <a:gd name="connsiteY18" fmla="*/ 1151706 h 1308100"/>
              <a:gd name="connsiteX19" fmla="*/ 30845 w 2908299"/>
              <a:gd name="connsiteY19" fmla="*/ 1292754 h 1308100"/>
              <a:gd name="connsiteX20" fmla="*/ 140581 w 2908299"/>
              <a:gd name="connsiteY20" fmla="*/ 834192 h 1308100"/>
              <a:gd name="connsiteX21" fmla="*/ 115668 w 2908299"/>
              <a:gd name="connsiteY21" fmla="*/ 937473 h 1308100"/>
              <a:gd name="connsiteX22" fmla="*/ 36183 w 2908299"/>
              <a:gd name="connsiteY22" fmla="*/ 1033077 h 1308100"/>
              <a:gd name="connsiteX23" fmla="*/ 88975 w 2908299"/>
              <a:gd name="connsiteY23" fmla="*/ 926259 h 1308100"/>
              <a:gd name="connsiteX24" fmla="*/ 140581 w 2908299"/>
              <a:gd name="connsiteY24" fmla="*/ 834192 h 1308100"/>
              <a:gd name="connsiteX25" fmla="*/ 961526 w 2908299"/>
              <a:gd name="connsiteY25" fmla="*/ 93528 h 1308100"/>
              <a:gd name="connsiteX26" fmla="*/ 787133 w 2908299"/>
              <a:gd name="connsiteY26" fmla="*/ 196807 h 1308100"/>
              <a:gd name="connsiteX27" fmla="*/ 621640 w 2908299"/>
              <a:gd name="connsiteY27" fmla="*/ 271169 h 1308100"/>
              <a:gd name="connsiteX28" fmla="*/ 651298 w 2908299"/>
              <a:gd name="connsiteY28" fmla="*/ 232808 h 1308100"/>
              <a:gd name="connsiteX29" fmla="*/ 775270 w 2908299"/>
              <a:gd name="connsiteY29" fmla="*/ 163167 h 1308100"/>
              <a:gd name="connsiteX30" fmla="*/ 927120 w 2908299"/>
              <a:gd name="connsiteY30" fmla="*/ 77593 h 1308100"/>
              <a:gd name="connsiteX31" fmla="*/ 1059990 w 2908299"/>
              <a:gd name="connsiteY31" fmla="*/ 60478 h 1308100"/>
              <a:gd name="connsiteX32" fmla="*/ 961526 w 2908299"/>
              <a:gd name="connsiteY32" fmla="*/ 93528 h 1308100"/>
              <a:gd name="connsiteX33" fmla="*/ 2908300 w 2908299"/>
              <a:gd name="connsiteY33" fmla="*/ 1308100 h 1308100"/>
              <a:gd name="connsiteX34" fmla="*/ 2903558 w 2908299"/>
              <a:gd name="connsiteY34" fmla="*/ 1208362 h 1308100"/>
              <a:gd name="connsiteX35" fmla="*/ 2825851 w 2908299"/>
              <a:gd name="connsiteY35" fmla="*/ 880226 h 1308100"/>
              <a:gd name="connsiteX36" fmla="*/ 2606968 w 2908299"/>
              <a:gd name="connsiteY36" fmla="*/ 559173 h 1308100"/>
              <a:gd name="connsiteX37" fmla="*/ 2210147 w 2908299"/>
              <a:gd name="connsiteY37" fmla="*/ 255825 h 1308100"/>
              <a:gd name="connsiteX38" fmla="*/ 1914745 w 2908299"/>
              <a:gd name="connsiteY38" fmla="*/ 114184 h 1308100"/>
              <a:gd name="connsiteX39" fmla="*/ 1594433 w 2908299"/>
              <a:gd name="connsiteY39" fmla="*/ 61658 h 1308100"/>
              <a:gd name="connsiteX40" fmla="*/ 1487073 w 2908299"/>
              <a:gd name="connsiteY40" fmla="*/ 45134 h 1308100"/>
              <a:gd name="connsiteX41" fmla="*/ 1431910 w 2908299"/>
              <a:gd name="connsiteY41" fmla="*/ 10904 h 1308100"/>
              <a:gd name="connsiteX42" fmla="*/ 1344709 w 2908299"/>
              <a:gd name="connsiteY42" fmla="*/ 280 h 1308100"/>
              <a:gd name="connsiteX43" fmla="*/ 1159642 w 2908299"/>
              <a:gd name="connsiteY43" fmla="*/ 32150 h 1308100"/>
              <a:gd name="connsiteX44" fmla="*/ 962714 w 2908299"/>
              <a:gd name="connsiteY44" fmla="*/ 169069 h 1308100"/>
              <a:gd name="connsiteX45" fmla="*/ 597319 w 2908299"/>
              <a:gd name="connsiteY45" fmla="*/ 342580 h 1308100"/>
              <a:gd name="connsiteX46" fmla="*/ 493516 w 2908299"/>
              <a:gd name="connsiteY46" fmla="*/ 362646 h 1308100"/>
              <a:gd name="connsiteX47" fmla="*/ 444283 w 2908299"/>
              <a:gd name="connsiteY47" fmla="*/ 416351 h 1308100"/>
              <a:gd name="connsiteX48" fmla="*/ 309040 w 2908299"/>
              <a:gd name="connsiteY48" fmla="*/ 532615 h 1308100"/>
              <a:gd name="connsiteX49" fmla="*/ 244385 w 2908299"/>
              <a:gd name="connsiteY49" fmla="*/ 651240 h 1308100"/>
              <a:gd name="connsiteX50" fmla="*/ 232521 w 2908299"/>
              <a:gd name="connsiteY50" fmla="*/ 769864 h 1308100"/>
              <a:gd name="connsiteX51" fmla="*/ 313786 w 2908299"/>
              <a:gd name="connsiteY51" fmla="*/ 692552 h 1308100"/>
              <a:gd name="connsiteX52" fmla="*/ 454960 w 2908299"/>
              <a:gd name="connsiteY52" fmla="*/ 511959 h 1308100"/>
              <a:gd name="connsiteX53" fmla="*/ 499447 w 2908299"/>
              <a:gd name="connsiteY53" fmla="*/ 500156 h 1308100"/>
              <a:gd name="connsiteX54" fmla="*/ 341664 w 2908299"/>
              <a:gd name="connsiteY54" fmla="*/ 717929 h 1308100"/>
              <a:gd name="connsiteX55" fmla="*/ 150071 w 2908299"/>
              <a:gd name="connsiteY55" fmla="*/ 1040755 h 1308100"/>
              <a:gd name="connsiteX56" fmla="*/ 121599 w 2908299"/>
              <a:gd name="connsiteY56" fmla="*/ 1176494 h 1308100"/>
              <a:gd name="connsiteX57" fmla="*/ 118040 w 2908299"/>
              <a:gd name="connsiteY57" fmla="*/ 1308100 h 1308100"/>
              <a:gd name="connsiteX58" fmla="*/ 2329368 w 2908299"/>
              <a:gd name="connsiteY58" fmla="*/ 1308100 h 1308100"/>
              <a:gd name="connsiteX59" fmla="*/ 2432584 w 2908299"/>
              <a:gd name="connsiteY59" fmla="*/ 1158199 h 1308100"/>
              <a:gd name="connsiteX60" fmla="*/ 2659165 w 2908299"/>
              <a:gd name="connsiteY60" fmla="*/ 1150521 h 1308100"/>
              <a:gd name="connsiteX61" fmla="*/ 2644339 w 2908299"/>
              <a:gd name="connsiteY61" fmla="*/ 1308100 h 1308100"/>
              <a:gd name="connsiteX62" fmla="*/ 2908300 w 2908299"/>
              <a:gd name="connsiteY62" fmla="*/ 1308100 h 1308100"/>
              <a:gd name="connsiteX63" fmla="*/ 2908300 w 2908299"/>
              <a:gd name="connsiteY63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908299" h="1308100">
                <a:moveTo>
                  <a:pt x="1939656" y="963444"/>
                </a:moveTo>
                <a:cubicBezTo>
                  <a:pt x="1878562" y="867832"/>
                  <a:pt x="1879750" y="708486"/>
                  <a:pt x="1942621" y="608747"/>
                </a:cubicBezTo>
                <a:cubicBezTo>
                  <a:pt x="2005501" y="508418"/>
                  <a:pt x="2105742" y="505467"/>
                  <a:pt x="2166845" y="601075"/>
                </a:cubicBezTo>
                <a:cubicBezTo>
                  <a:pt x="2227938" y="696683"/>
                  <a:pt x="2226750" y="856029"/>
                  <a:pt x="2163870" y="955766"/>
                </a:cubicBezTo>
                <a:cubicBezTo>
                  <a:pt x="2101000" y="1056101"/>
                  <a:pt x="2000758" y="1059637"/>
                  <a:pt x="1939656" y="963444"/>
                </a:cubicBezTo>
                <a:close/>
                <a:moveTo>
                  <a:pt x="1883305" y="278251"/>
                </a:moveTo>
                <a:cubicBezTo>
                  <a:pt x="1845934" y="284743"/>
                  <a:pt x="1778311" y="278251"/>
                  <a:pt x="1732045" y="264087"/>
                </a:cubicBezTo>
                <a:cubicBezTo>
                  <a:pt x="1685778" y="249923"/>
                  <a:pt x="1678659" y="233398"/>
                  <a:pt x="1715441" y="226906"/>
                </a:cubicBezTo>
                <a:cubicBezTo>
                  <a:pt x="1752812" y="220415"/>
                  <a:pt x="1820434" y="226906"/>
                  <a:pt x="1866701" y="241071"/>
                </a:cubicBezTo>
                <a:cubicBezTo>
                  <a:pt x="1912968" y="255234"/>
                  <a:pt x="1920676" y="271760"/>
                  <a:pt x="1883305" y="278251"/>
                </a:cubicBezTo>
                <a:close/>
                <a:moveTo>
                  <a:pt x="927120" y="422253"/>
                </a:moveTo>
                <a:cubicBezTo>
                  <a:pt x="765186" y="529074"/>
                  <a:pt x="693413" y="706126"/>
                  <a:pt x="767558" y="817668"/>
                </a:cubicBezTo>
                <a:cubicBezTo>
                  <a:pt x="841705" y="929210"/>
                  <a:pt x="1033302" y="932751"/>
                  <a:pt x="1195235" y="825931"/>
                </a:cubicBezTo>
                <a:cubicBezTo>
                  <a:pt x="1357758" y="719109"/>
                  <a:pt x="1428945" y="542058"/>
                  <a:pt x="1354793" y="430516"/>
                </a:cubicBezTo>
                <a:cubicBezTo>
                  <a:pt x="1281239" y="318973"/>
                  <a:pt x="1089653" y="315432"/>
                  <a:pt x="927120" y="422253"/>
                </a:cubicBezTo>
                <a:close/>
                <a:moveTo>
                  <a:pt x="30845" y="1292754"/>
                </a:moveTo>
                <a:lnTo>
                  <a:pt x="30845" y="1308100"/>
                </a:lnTo>
                <a:lnTo>
                  <a:pt x="0" y="1308100"/>
                </a:lnTo>
                <a:cubicBezTo>
                  <a:pt x="7711" y="1234325"/>
                  <a:pt x="16609" y="1169413"/>
                  <a:pt x="20761" y="1151706"/>
                </a:cubicBezTo>
                <a:cubicBezTo>
                  <a:pt x="27286" y="1128691"/>
                  <a:pt x="27286" y="1183575"/>
                  <a:pt x="30845" y="1292754"/>
                </a:cubicBezTo>
                <a:close/>
                <a:moveTo>
                  <a:pt x="140581" y="834192"/>
                </a:moveTo>
                <a:cubicBezTo>
                  <a:pt x="147106" y="837143"/>
                  <a:pt x="141767" y="887898"/>
                  <a:pt x="115668" y="937473"/>
                </a:cubicBezTo>
                <a:cubicBezTo>
                  <a:pt x="89568" y="987047"/>
                  <a:pt x="42708" y="1036034"/>
                  <a:pt x="36183" y="1033077"/>
                </a:cubicBezTo>
                <a:cubicBezTo>
                  <a:pt x="29658" y="1030716"/>
                  <a:pt x="62876" y="976421"/>
                  <a:pt x="88975" y="926259"/>
                </a:cubicBezTo>
                <a:cubicBezTo>
                  <a:pt x="115075" y="876685"/>
                  <a:pt x="134056" y="831242"/>
                  <a:pt x="140581" y="834192"/>
                </a:cubicBezTo>
                <a:close/>
                <a:moveTo>
                  <a:pt x="961526" y="93528"/>
                </a:moveTo>
                <a:cubicBezTo>
                  <a:pt x="907546" y="117724"/>
                  <a:pt x="852382" y="159627"/>
                  <a:pt x="787133" y="196807"/>
                </a:cubicBezTo>
                <a:cubicBezTo>
                  <a:pt x="721885" y="233989"/>
                  <a:pt x="647739" y="265857"/>
                  <a:pt x="621640" y="271169"/>
                </a:cubicBezTo>
                <a:cubicBezTo>
                  <a:pt x="595540" y="275891"/>
                  <a:pt x="617487" y="254054"/>
                  <a:pt x="651298" y="232808"/>
                </a:cubicBezTo>
                <a:cubicBezTo>
                  <a:pt x="684515" y="211561"/>
                  <a:pt x="729002" y="192086"/>
                  <a:pt x="775270" y="163167"/>
                </a:cubicBezTo>
                <a:cubicBezTo>
                  <a:pt x="821537" y="134249"/>
                  <a:pt x="868991" y="97069"/>
                  <a:pt x="927120" y="77593"/>
                </a:cubicBezTo>
                <a:cubicBezTo>
                  <a:pt x="984659" y="58117"/>
                  <a:pt x="1052282" y="57527"/>
                  <a:pt x="1059990" y="60478"/>
                </a:cubicBezTo>
                <a:cubicBezTo>
                  <a:pt x="1067109" y="62839"/>
                  <a:pt x="1015500" y="69331"/>
                  <a:pt x="961526" y="93528"/>
                </a:cubicBezTo>
                <a:close/>
                <a:moveTo>
                  <a:pt x="2908300" y="1308100"/>
                </a:moveTo>
                <a:cubicBezTo>
                  <a:pt x="2907112" y="1272687"/>
                  <a:pt x="2905335" y="1239046"/>
                  <a:pt x="2903558" y="1208362"/>
                </a:cubicBezTo>
                <a:cubicBezTo>
                  <a:pt x="2892875" y="1057277"/>
                  <a:pt x="2869152" y="976421"/>
                  <a:pt x="2825851" y="880226"/>
                </a:cubicBezTo>
                <a:cubicBezTo>
                  <a:pt x="2782550" y="784028"/>
                  <a:pt x="2720857" y="671895"/>
                  <a:pt x="2606968" y="559173"/>
                </a:cubicBezTo>
                <a:cubicBezTo>
                  <a:pt x="2493677" y="446450"/>
                  <a:pt x="2328779" y="331957"/>
                  <a:pt x="2210147" y="255825"/>
                </a:cubicBezTo>
                <a:cubicBezTo>
                  <a:pt x="2092104" y="179692"/>
                  <a:pt x="2020328" y="141921"/>
                  <a:pt x="1914745" y="114184"/>
                </a:cubicBezTo>
                <a:cubicBezTo>
                  <a:pt x="1809751" y="87036"/>
                  <a:pt x="1670952" y="69921"/>
                  <a:pt x="1594433" y="61658"/>
                </a:cubicBezTo>
                <a:cubicBezTo>
                  <a:pt x="1517914" y="53396"/>
                  <a:pt x="1503677" y="53396"/>
                  <a:pt x="1487073" y="45134"/>
                </a:cubicBezTo>
                <a:cubicBezTo>
                  <a:pt x="1470459" y="36871"/>
                  <a:pt x="1451479" y="20346"/>
                  <a:pt x="1431910" y="10904"/>
                </a:cubicBezTo>
                <a:cubicBezTo>
                  <a:pt x="1412921" y="1461"/>
                  <a:pt x="1393941" y="-900"/>
                  <a:pt x="1344709" y="280"/>
                </a:cubicBezTo>
                <a:cubicBezTo>
                  <a:pt x="1295477" y="1461"/>
                  <a:pt x="1216582" y="6182"/>
                  <a:pt x="1159642" y="32150"/>
                </a:cubicBezTo>
                <a:cubicBezTo>
                  <a:pt x="1102103" y="58117"/>
                  <a:pt x="1066519" y="105921"/>
                  <a:pt x="962714" y="169069"/>
                </a:cubicBezTo>
                <a:cubicBezTo>
                  <a:pt x="858907" y="232218"/>
                  <a:pt x="686888" y="310711"/>
                  <a:pt x="597319" y="342580"/>
                </a:cubicBezTo>
                <a:cubicBezTo>
                  <a:pt x="507751" y="374449"/>
                  <a:pt x="500633" y="360285"/>
                  <a:pt x="493516" y="362646"/>
                </a:cubicBezTo>
                <a:cubicBezTo>
                  <a:pt x="486397" y="365006"/>
                  <a:pt x="479279" y="383891"/>
                  <a:pt x="444283" y="416351"/>
                </a:cubicBezTo>
                <a:cubicBezTo>
                  <a:pt x="409878" y="448220"/>
                  <a:pt x="347596" y="493664"/>
                  <a:pt x="309040" y="532615"/>
                </a:cubicBezTo>
                <a:cubicBezTo>
                  <a:pt x="271077" y="571567"/>
                  <a:pt x="256249" y="605206"/>
                  <a:pt x="244385" y="651240"/>
                </a:cubicBezTo>
                <a:cubicBezTo>
                  <a:pt x="232521" y="697863"/>
                  <a:pt x="223031" y="756880"/>
                  <a:pt x="232521" y="769864"/>
                </a:cubicBezTo>
                <a:cubicBezTo>
                  <a:pt x="242012" y="782848"/>
                  <a:pt x="270484" y="749798"/>
                  <a:pt x="313786" y="692552"/>
                </a:cubicBezTo>
                <a:cubicBezTo>
                  <a:pt x="357087" y="635304"/>
                  <a:pt x="414031" y="554451"/>
                  <a:pt x="454960" y="511959"/>
                </a:cubicBezTo>
                <a:cubicBezTo>
                  <a:pt x="495295" y="468876"/>
                  <a:pt x="519614" y="464156"/>
                  <a:pt x="499447" y="500156"/>
                </a:cubicBezTo>
                <a:cubicBezTo>
                  <a:pt x="479279" y="535566"/>
                  <a:pt x="414624" y="611698"/>
                  <a:pt x="341664" y="717929"/>
                </a:cubicBezTo>
                <a:cubicBezTo>
                  <a:pt x="268112" y="824750"/>
                  <a:pt x="186848" y="959899"/>
                  <a:pt x="150071" y="1040755"/>
                </a:cubicBezTo>
                <a:cubicBezTo>
                  <a:pt x="113295" y="1121610"/>
                  <a:pt x="120413" y="1147573"/>
                  <a:pt x="121599" y="1176494"/>
                </a:cubicBezTo>
                <a:cubicBezTo>
                  <a:pt x="122785" y="1203054"/>
                  <a:pt x="118634" y="1231965"/>
                  <a:pt x="118040" y="1308100"/>
                </a:cubicBezTo>
                <a:lnTo>
                  <a:pt x="2329368" y="1308100"/>
                </a:lnTo>
                <a:cubicBezTo>
                  <a:pt x="2354278" y="1253804"/>
                  <a:pt x="2389872" y="1200684"/>
                  <a:pt x="2432584" y="1158199"/>
                </a:cubicBezTo>
                <a:cubicBezTo>
                  <a:pt x="2532825" y="1057864"/>
                  <a:pt x="2634853" y="1054916"/>
                  <a:pt x="2659165" y="1150521"/>
                </a:cubicBezTo>
                <a:cubicBezTo>
                  <a:pt x="2670437" y="1193603"/>
                  <a:pt x="2663917" y="1250259"/>
                  <a:pt x="2644339" y="1308100"/>
                </a:cubicBezTo>
                <a:lnTo>
                  <a:pt x="2908300" y="1308100"/>
                </a:lnTo>
                <a:lnTo>
                  <a:pt x="2908300" y="130810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Graphic 13">
            <a:extLst>
              <a:ext uri="{FF2B5EF4-FFF2-40B4-BE49-F238E27FC236}">
                <a16:creationId xmlns:a16="http://schemas.microsoft.com/office/drawing/2014/main" id="{9BC80075-2C49-FC4B-A6EE-D79EBBD4CC32}"/>
              </a:ext>
            </a:extLst>
          </p:cNvPr>
          <p:cNvSpPr/>
          <p:nvPr/>
        </p:nvSpPr>
        <p:spPr>
          <a:xfrm>
            <a:off x="-2637" y="2777720"/>
            <a:ext cx="9906000" cy="4078632"/>
          </a:xfrm>
          <a:custGeom>
            <a:avLst/>
            <a:gdLst>
              <a:gd name="connsiteX0" fmla="*/ 6927155 w 9906000"/>
              <a:gd name="connsiteY0" fmla="*/ 581455 h 4078631"/>
              <a:gd name="connsiteX1" fmla="*/ 7414149 w 9906000"/>
              <a:gd name="connsiteY1" fmla="*/ 322599 h 4078631"/>
              <a:gd name="connsiteX2" fmla="*/ 8034156 w 9906000"/>
              <a:gd name="connsiteY2" fmla="*/ 596818 h 4078631"/>
              <a:gd name="connsiteX3" fmla="*/ 8119133 w 9906000"/>
              <a:gd name="connsiteY3" fmla="*/ 690534 h 4078631"/>
              <a:gd name="connsiteX4" fmla="*/ 8546091 w 9906000"/>
              <a:gd name="connsiteY4" fmla="*/ 1114052 h 4078631"/>
              <a:gd name="connsiteX5" fmla="*/ 9152592 w 9906000"/>
              <a:gd name="connsiteY5" fmla="*/ 1000510 h 4078631"/>
              <a:gd name="connsiteX6" fmla="*/ 9280170 w 9906000"/>
              <a:gd name="connsiteY6" fmla="*/ 929544 h 4078631"/>
              <a:gd name="connsiteX7" fmla="*/ 9906001 w 9906000"/>
              <a:gd name="connsiteY7" fmla="*/ 604444 h 4078631"/>
              <a:gd name="connsiteX8" fmla="*/ 9906001 w 9906000"/>
              <a:gd name="connsiteY8" fmla="*/ 4086311 h 4078631"/>
              <a:gd name="connsiteX9" fmla="*/ 0 w 9906000"/>
              <a:gd name="connsiteY9" fmla="*/ 4086311 h 4078631"/>
              <a:gd name="connsiteX10" fmla="*/ 0 w 9906000"/>
              <a:gd name="connsiteY10" fmla="*/ 0 h 4078631"/>
              <a:gd name="connsiteX11" fmla="*/ 169606 w 9906000"/>
              <a:gd name="connsiteY11" fmla="*/ 151910 h 4078631"/>
              <a:gd name="connsiteX12" fmla="*/ 291139 w 9906000"/>
              <a:gd name="connsiteY12" fmla="*/ 264833 h 4078631"/>
              <a:gd name="connsiteX13" fmla="*/ 803075 w 9906000"/>
              <a:gd name="connsiteY13" fmla="*/ 422859 h 4078631"/>
              <a:gd name="connsiteX14" fmla="*/ 1183439 w 9906000"/>
              <a:gd name="connsiteY14" fmla="*/ 257524 h 4078631"/>
              <a:gd name="connsiteX15" fmla="*/ 1359806 w 9906000"/>
              <a:gd name="connsiteY15" fmla="*/ 165239 h 4078631"/>
              <a:gd name="connsiteX16" fmla="*/ 1921507 w 9906000"/>
              <a:gd name="connsiteY16" fmla="*/ 106809 h 4078631"/>
              <a:gd name="connsiteX17" fmla="*/ 2523749 w 9906000"/>
              <a:gd name="connsiteY17" fmla="*/ 574243 h 4078631"/>
              <a:gd name="connsiteX18" fmla="*/ 2588903 w 9906000"/>
              <a:gd name="connsiteY18" fmla="*/ 639781 h 4078631"/>
              <a:gd name="connsiteX19" fmla="*/ 3130250 w 9906000"/>
              <a:gd name="connsiteY19" fmla="*/ 1091477 h 4078631"/>
              <a:gd name="connsiteX20" fmla="*/ 3886765 w 9906000"/>
              <a:gd name="connsiteY20" fmla="*/ 1116705 h 4078631"/>
              <a:gd name="connsiteX21" fmla="*/ 4297229 w 9906000"/>
              <a:gd name="connsiteY21" fmla="*/ 917924 h 4078631"/>
              <a:gd name="connsiteX22" fmla="*/ 4787635 w 9906000"/>
              <a:gd name="connsiteY22" fmla="*/ 696413 h 4078631"/>
              <a:gd name="connsiteX23" fmla="*/ 5357971 w 9906000"/>
              <a:gd name="connsiteY23" fmla="*/ 786837 h 4078631"/>
              <a:gd name="connsiteX24" fmla="*/ 5475902 w 9906000"/>
              <a:gd name="connsiteY24" fmla="*/ 834519 h 4078631"/>
              <a:gd name="connsiteX25" fmla="*/ 6381748 w 9906000"/>
              <a:gd name="connsiteY25" fmla="*/ 875684 h 4078631"/>
              <a:gd name="connsiteX26" fmla="*/ 6927155 w 9906000"/>
              <a:gd name="connsiteY26" fmla="*/ 581455 h 40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906000" h="4078631">
                <a:moveTo>
                  <a:pt x="6927155" y="581455"/>
                </a:moveTo>
                <a:cubicBezTo>
                  <a:pt x="7105239" y="470534"/>
                  <a:pt x="7274253" y="365264"/>
                  <a:pt x="7414149" y="322599"/>
                </a:cubicBezTo>
                <a:cubicBezTo>
                  <a:pt x="7694293" y="236947"/>
                  <a:pt x="7857824" y="402939"/>
                  <a:pt x="8034156" y="596818"/>
                </a:cubicBezTo>
                <a:cubicBezTo>
                  <a:pt x="8062238" y="627566"/>
                  <a:pt x="8090639" y="658998"/>
                  <a:pt x="8119133" y="690534"/>
                </a:cubicBezTo>
                <a:cubicBezTo>
                  <a:pt x="8270288" y="857838"/>
                  <a:pt x="8424055" y="1028015"/>
                  <a:pt x="8546091" y="1114052"/>
                </a:cubicBezTo>
                <a:cubicBezTo>
                  <a:pt x="8690434" y="1216303"/>
                  <a:pt x="8790682" y="1199703"/>
                  <a:pt x="9152592" y="1000510"/>
                </a:cubicBezTo>
                <a:cubicBezTo>
                  <a:pt x="9192134" y="978817"/>
                  <a:pt x="9234793" y="954943"/>
                  <a:pt x="9280170" y="929544"/>
                </a:cubicBezTo>
                <a:cubicBezTo>
                  <a:pt x="9455608" y="831354"/>
                  <a:pt x="9671764" y="710372"/>
                  <a:pt x="9906001" y="604444"/>
                </a:cubicBezTo>
                <a:lnTo>
                  <a:pt x="9906001" y="4086311"/>
                </a:lnTo>
                <a:lnTo>
                  <a:pt x="0" y="4086311"/>
                </a:lnTo>
                <a:lnTo>
                  <a:pt x="0" y="0"/>
                </a:lnTo>
                <a:cubicBezTo>
                  <a:pt x="59899" y="44870"/>
                  <a:pt x="115261" y="98886"/>
                  <a:pt x="169606" y="151910"/>
                </a:cubicBezTo>
                <a:cubicBezTo>
                  <a:pt x="210195" y="191512"/>
                  <a:pt x="250217" y="230562"/>
                  <a:pt x="291139" y="264833"/>
                </a:cubicBezTo>
                <a:cubicBezTo>
                  <a:pt x="449697" y="397627"/>
                  <a:pt x="621764" y="458713"/>
                  <a:pt x="803075" y="422859"/>
                </a:cubicBezTo>
                <a:cubicBezTo>
                  <a:pt x="926790" y="397842"/>
                  <a:pt x="1055176" y="327648"/>
                  <a:pt x="1183439" y="257524"/>
                </a:cubicBezTo>
                <a:cubicBezTo>
                  <a:pt x="1242404" y="225282"/>
                  <a:pt x="1301358" y="193054"/>
                  <a:pt x="1359806" y="165239"/>
                </a:cubicBezTo>
                <a:cubicBezTo>
                  <a:pt x="1545385" y="76267"/>
                  <a:pt x="1726693" y="32445"/>
                  <a:pt x="1921507" y="106809"/>
                </a:cubicBezTo>
                <a:cubicBezTo>
                  <a:pt x="2116333" y="181174"/>
                  <a:pt x="2324653" y="375053"/>
                  <a:pt x="2523749" y="574243"/>
                </a:cubicBezTo>
                <a:cubicBezTo>
                  <a:pt x="2545561" y="596068"/>
                  <a:pt x="2567256" y="617956"/>
                  <a:pt x="2588903" y="639781"/>
                </a:cubicBezTo>
                <a:cubicBezTo>
                  <a:pt x="2764764" y="817155"/>
                  <a:pt x="2936507" y="990375"/>
                  <a:pt x="3130250" y="1091477"/>
                </a:cubicBezTo>
                <a:cubicBezTo>
                  <a:pt x="3347818" y="1205010"/>
                  <a:pt x="3592409" y="1227585"/>
                  <a:pt x="3886765" y="1116705"/>
                </a:cubicBezTo>
                <a:cubicBezTo>
                  <a:pt x="4017602" y="1067715"/>
                  <a:pt x="4158275" y="992359"/>
                  <a:pt x="4297229" y="917924"/>
                </a:cubicBezTo>
                <a:cubicBezTo>
                  <a:pt x="4470902" y="824893"/>
                  <a:pt x="4641880" y="733298"/>
                  <a:pt x="4787635" y="696413"/>
                </a:cubicBezTo>
                <a:cubicBezTo>
                  <a:pt x="5006179" y="641107"/>
                  <a:pt x="5168487" y="708343"/>
                  <a:pt x="5357971" y="786837"/>
                </a:cubicBezTo>
                <a:cubicBezTo>
                  <a:pt x="5395960" y="802577"/>
                  <a:pt x="5435054" y="818770"/>
                  <a:pt x="5475902" y="834519"/>
                </a:cubicBezTo>
                <a:cubicBezTo>
                  <a:pt x="5720493" y="928137"/>
                  <a:pt x="6028368" y="1005822"/>
                  <a:pt x="6381748" y="875684"/>
                </a:cubicBezTo>
                <a:cubicBezTo>
                  <a:pt x="6559103" y="810705"/>
                  <a:pt x="6747729" y="693212"/>
                  <a:pt x="6927155" y="581455"/>
                </a:cubicBezTo>
                <a:close/>
              </a:path>
            </a:pathLst>
          </a:custGeom>
          <a:solidFill>
            <a:srgbClr val="000000">
              <a:alpha val="8000"/>
            </a:srgbClr>
          </a:solidFill>
          <a:ln w="117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667ED13-4631-B541-BD9B-10162CA8D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18" name="Graphic 9">
            <a:extLst>
              <a:ext uri="{FF2B5EF4-FFF2-40B4-BE49-F238E27FC236}">
                <a16:creationId xmlns:a16="http://schemas.microsoft.com/office/drawing/2014/main" id="{A33AA541-54EC-4146-8DE7-A44FCBC7A74D}"/>
              </a:ext>
            </a:extLst>
          </p:cNvPr>
          <p:cNvGrpSpPr/>
          <p:nvPr/>
        </p:nvGrpSpPr>
        <p:grpSpPr>
          <a:xfrm>
            <a:off x="217710" y="78377"/>
            <a:ext cx="9531401" cy="6528357"/>
            <a:chOff x="217710" y="78377"/>
            <a:chExt cx="9531401" cy="6528357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3116D16-82A8-3244-AF4D-DCD05A37CD76}"/>
                </a:ext>
              </a:extLst>
            </p:cNvPr>
            <p:cNvSpPr/>
            <p:nvPr/>
          </p:nvSpPr>
          <p:spPr>
            <a:xfrm>
              <a:off x="225698" y="1470127"/>
              <a:ext cx="195767" cy="195606"/>
            </a:xfrm>
            <a:custGeom>
              <a:avLst/>
              <a:gdLst>
                <a:gd name="connsiteX0" fmla="*/ 101310 w 195766"/>
                <a:gd name="connsiteY0" fmla="*/ 202452 h 195606"/>
                <a:gd name="connsiteX1" fmla="*/ 202620 w 195766"/>
                <a:gd name="connsiteY1" fmla="*/ 101226 h 195606"/>
                <a:gd name="connsiteX2" fmla="*/ 101310 w 195766"/>
                <a:gd name="connsiteY2" fmla="*/ 0 h 195606"/>
                <a:gd name="connsiteX3" fmla="*/ 0 w 195766"/>
                <a:gd name="connsiteY3" fmla="*/ 101226 h 195606"/>
                <a:gd name="connsiteX4" fmla="*/ 101310 w 195766"/>
                <a:gd name="connsiteY4" fmla="*/ 202452 h 19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66" h="195606">
                  <a:moveTo>
                    <a:pt x="101310" y="202452"/>
                  </a:moveTo>
                  <a:cubicBezTo>
                    <a:pt x="156677" y="202452"/>
                    <a:pt x="202620" y="157732"/>
                    <a:pt x="202620" y="101226"/>
                  </a:cubicBezTo>
                  <a:cubicBezTo>
                    <a:pt x="202620" y="45906"/>
                    <a:pt x="157855" y="0"/>
                    <a:pt x="101310" y="0"/>
                  </a:cubicBezTo>
                  <a:cubicBezTo>
                    <a:pt x="45943" y="0"/>
                    <a:pt x="0" y="44733"/>
                    <a:pt x="0" y="101226"/>
                  </a:cubicBezTo>
                  <a:cubicBezTo>
                    <a:pt x="0" y="157732"/>
                    <a:pt x="45943" y="202452"/>
                    <a:pt x="101310" y="20245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A3C835-0E48-F04D-B0BF-C5BC163FBF9B}"/>
                </a:ext>
              </a:extLst>
            </p:cNvPr>
            <p:cNvSpPr/>
            <p:nvPr/>
          </p:nvSpPr>
          <p:spPr>
            <a:xfrm>
              <a:off x="9482599" y="3595890"/>
              <a:ext cx="73413" cy="73352"/>
            </a:xfrm>
            <a:custGeom>
              <a:avLst/>
              <a:gdLst>
                <a:gd name="connsiteX0" fmla="*/ 37697 w 73412"/>
                <a:gd name="connsiteY0" fmla="*/ 75333 h 73352"/>
                <a:gd name="connsiteX1" fmla="*/ 75395 w 73412"/>
                <a:gd name="connsiteY1" fmla="*/ 37667 h 73352"/>
                <a:gd name="connsiteX2" fmla="*/ 37697 w 73412"/>
                <a:gd name="connsiteY2" fmla="*/ 0 h 73352"/>
                <a:gd name="connsiteX3" fmla="*/ 0 w 73412"/>
                <a:gd name="connsiteY3" fmla="*/ 37667 h 73352"/>
                <a:gd name="connsiteX4" fmla="*/ 37697 w 73412"/>
                <a:gd name="connsiteY4" fmla="*/ 75333 h 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12" h="73352">
                  <a:moveTo>
                    <a:pt x="37697" y="75333"/>
                  </a:moveTo>
                  <a:cubicBezTo>
                    <a:pt x="58901" y="75333"/>
                    <a:pt x="75395" y="58853"/>
                    <a:pt x="75395" y="37667"/>
                  </a:cubicBezTo>
                  <a:cubicBezTo>
                    <a:pt x="75395" y="16480"/>
                    <a:pt x="58901" y="0"/>
                    <a:pt x="37697" y="0"/>
                  </a:cubicBezTo>
                  <a:cubicBezTo>
                    <a:pt x="16493" y="0"/>
                    <a:pt x="0" y="16480"/>
                    <a:pt x="0" y="37667"/>
                  </a:cubicBezTo>
                  <a:cubicBezTo>
                    <a:pt x="0" y="58853"/>
                    <a:pt x="16493" y="75333"/>
                    <a:pt x="37697" y="75333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0217CF9-448E-0946-A885-B2B211CC164B}"/>
                </a:ext>
              </a:extLst>
            </p:cNvPr>
            <p:cNvSpPr/>
            <p:nvPr/>
          </p:nvSpPr>
          <p:spPr>
            <a:xfrm>
              <a:off x="1849488" y="2709733"/>
              <a:ext cx="85648" cy="85578"/>
            </a:xfrm>
            <a:custGeom>
              <a:avLst/>
              <a:gdLst>
                <a:gd name="connsiteX0" fmla="*/ 48305 w 85648"/>
                <a:gd name="connsiteY0" fmla="*/ 96519 h 85577"/>
                <a:gd name="connsiteX1" fmla="*/ 96599 w 85648"/>
                <a:gd name="connsiteY1" fmla="*/ 48254 h 85577"/>
                <a:gd name="connsiteX2" fmla="*/ 48305 w 85648"/>
                <a:gd name="connsiteY2" fmla="*/ 0 h 85577"/>
                <a:gd name="connsiteX3" fmla="*/ 0 w 85648"/>
                <a:gd name="connsiteY3" fmla="*/ 48254 h 85577"/>
                <a:gd name="connsiteX4" fmla="*/ 48305 w 85648"/>
                <a:gd name="connsiteY4" fmla="*/ 96519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305" y="96519"/>
                  </a:moveTo>
                  <a:cubicBezTo>
                    <a:pt x="74220" y="96519"/>
                    <a:pt x="96599" y="75333"/>
                    <a:pt x="96599" y="48254"/>
                  </a:cubicBezTo>
                  <a:cubicBezTo>
                    <a:pt x="96599" y="22360"/>
                    <a:pt x="75395" y="0"/>
                    <a:pt x="48305" y="0"/>
                  </a:cubicBezTo>
                  <a:cubicBezTo>
                    <a:pt x="22391" y="0"/>
                    <a:pt x="0" y="21187"/>
                    <a:pt x="0" y="48254"/>
                  </a:cubicBezTo>
                  <a:cubicBezTo>
                    <a:pt x="0" y="75333"/>
                    <a:pt x="21204" y="96519"/>
                    <a:pt x="48305" y="96519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0B0CA49-D89B-414F-9133-E497952DD596}"/>
                </a:ext>
              </a:extLst>
            </p:cNvPr>
            <p:cNvSpPr/>
            <p:nvPr/>
          </p:nvSpPr>
          <p:spPr>
            <a:xfrm>
              <a:off x="3113029" y="83558"/>
              <a:ext cx="85648" cy="85578"/>
            </a:xfrm>
            <a:custGeom>
              <a:avLst/>
              <a:gdLst>
                <a:gd name="connsiteX0" fmla="*/ 48293 w 85648"/>
                <a:gd name="connsiteY0" fmla="*/ 96519 h 85577"/>
                <a:gd name="connsiteX1" fmla="*/ 96599 w 85648"/>
                <a:gd name="connsiteY1" fmla="*/ 48260 h 85577"/>
                <a:gd name="connsiteX2" fmla="*/ 48293 w 85648"/>
                <a:gd name="connsiteY2" fmla="*/ 0 h 85577"/>
                <a:gd name="connsiteX3" fmla="*/ 0 w 85648"/>
                <a:gd name="connsiteY3" fmla="*/ 48260 h 85577"/>
                <a:gd name="connsiteX4" fmla="*/ 48293 w 85648"/>
                <a:gd name="connsiteY4" fmla="*/ 96519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293" y="96519"/>
                  </a:moveTo>
                  <a:cubicBezTo>
                    <a:pt x="74220" y="96519"/>
                    <a:pt x="96599" y="75332"/>
                    <a:pt x="96599" y="48260"/>
                  </a:cubicBezTo>
                  <a:cubicBezTo>
                    <a:pt x="96599" y="22364"/>
                    <a:pt x="75395" y="0"/>
                    <a:pt x="48293" y="0"/>
                  </a:cubicBezTo>
                  <a:cubicBezTo>
                    <a:pt x="22379" y="0"/>
                    <a:pt x="0" y="21187"/>
                    <a:pt x="0" y="48260"/>
                  </a:cubicBezTo>
                  <a:cubicBezTo>
                    <a:pt x="0" y="75332"/>
                    <a:pt x="22379" y="96519"/>
                    <a:pt x="48293" y="96519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1ACD221-B002-9D4A-922D-75A4884E9DF4}"/>
                </a:ext>
              </a:extLst>
            </p:cNvPr>
            <p:cNvSpPr/>
            <p:nvPr/>
          </p:nvSpPr>
          <p:spPr>
            <a:xfrm>
              <a:off x="8257293" y="4721848"/>
              <a:ext cx="85648" cy="85578"/>
            </a:xfrm>
            <a:custGeom>
              <a:avLst/>
              <a:gdLst>
                <a:gd name="connsiteX0" fmla="*/ 48305 w 85648"/>
                <a:gd name="connsiteY0" fmla="*/ 96520 h 85577"/>
                <a:gd name="connsiteX1" fmla="*/ 96599 w 85648"/>
                <a:gd name="connsiteY1" fmla="*/ 48266 h 85577"/>
                <a:gd name="connsiteX2" fmla="*/ 48305 w 85648"/>
                <a:gd name="connsiteY2" fmla="*/ 0 h 85577"/>
                <a:gd name="connsiteX3" fmla="*/ 0 w 85648"/>
                <a:gd name="connsiteY3" fmla="*/ 48266 h 85577"/>
                <a:gd name="connsiteX4" fmla="*/ 48305 w 85648"/>
                <a:gd name="connsiteY4" fmla="*/ 96520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305" y="96520"/>
                  </a:moveTo>
                  <a:cubicBezTo>
                    <a:pt x="74221" y="96520"/>
                    <a:pt x="96599" y="75333"/>
                    <a:pt x="96599" y="48266"/>
                  </a:cubicBezTo>
                  <a:cubicBezTo>
                    <a:pt x="96599" y="22373"/>
                    <a:pt x="75395" y="0"/>
                    <a:pt x="48305" y="0"/>
                  </a:cubicBezTo>
                  <a:cubicBezTo>
                    <a:pt x="21204" y="0"/>
                    <a:pt x="0" y="21187"/>
                    <a:pt x="0" y="48266"/>
                  </a:cubicBezTo>
                  <a:cubicBezTo>
                    <a:pt x="1187" y="75333"/>
                    <a:pt x="22391" y="96520"/>
                    <a:pt x="48305" y="9652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D7F1F82-5C64-5D4D-8485-496E58EECBA9}"/>
                </a:ext>
              </a:extLst>
            </p:cNvPr>
            <p:cNvSpPr/>
            <p:nvPr/>
          </p:nvSpPr>
          <p:spPr>
            <a:xfrm>
              <a:off x="6341996" y="532012"/>
              <a:ext cx="85648" cy="85578"/>
            </a:xfrm>
            <a:custGeom>
              <a:avLst/>
              <a:gdLst>
                <a:gd name="connsiteX0" fmla="*/ 48294 w 85648"/>
                <a:gd name="connsiteY0" fmla="*/ 96518 h 85577"/>
                <a:gd name="connsiteX1" fmla="*/ 96587 w 85648"/>
                <a:gd name="connsiteY1" fmla="*/ 48260 h 85577"/>
                <a:gd name="connsiteX2" fmla="*/ 48294 w 85648"/>
                <a:gd name="connsiteY2" fmla="*/ 0 h 85577"/>
                <a:gd name="connsiteX3" fmla="*/ 0 w 85648"/>
                <a:gd name="connsiteY3" fmla="*/ 48260 h 85577"/>
                <a:gd name="connsiteX4" fmla="*/ 48294 w 85648"/>
                <a:gd name="connsiteY4" fmla="*/ 96518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294" y="96518"/>
                  </a:moveTo>
                  <a:cubicBezTo>
                    <a:pt x="74208" y="96518"/>
                    <a:pt x="96587" y="75332"/>
                    <a:pt x="96587" y="48260"/>
                  </a:cubicBezTo>
                  <a:cubicBezTo>
                    <a:pt x="96587" y="22364"/>
                    <a:pt x="75383" y="0"/>
                    <a:pt x="48294" y="0"/>
                  </a:cubicBezTo>
                  <a:cubicBezTo>
                    <a:pt x="22379" y="0"/>
                    <a:pt x="0" y="21187"/>
                    <a:pt x="0" y="48260"/>
                  </a:cubicBezTo>
                  <a:cubicBezTo>
                    <a:pt x="0" y="75332"/>
                    <a:pt x="21204" y="96518"/>
                    <a:pt x="48294" y="96518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789D357-0567-6647-B754-379988873EDA}"/>
                </a:ext>
              </a:extLst>
            </p:cNvPr>
            <p:cNvSpPr/>
            <p:nvPr/>
          </p:nvSpPr>
          <p:spPr>
            <a:xfrm>
              <a:off x="237478" y="2883773"/>
              <a:ext cx="36706" cy="36676"/>
            </a:xfrm>
            <a:custGeom>
              <a:avLst/>
              <a:gdLst>
                <a:gd name="connsiteX0" fmla="*/ 23561 w 36706"/>
                <a:gd name="connsiteY0" fmla="*/ 47080 h 36676"/>
                <a:gd name="connsiteX1" fmla="*/ 47121 w 36706"/>
                <a:gd name="connsiteY1" fmla="*/ 23534 h 36676"/>
                <a:gd name="connsiteX2" fmla="*/ 23561 w 36706"/>
                <a:gd name="connsiteY2" fmla="*/ 0 h 36676"/>
                <a:gd name="connsiteX3" fmla="*/ 0 w 36706"/>
                <a:gd name="connsiteY3" fmla="*/ 23534 h 36676"/>
                <a:gd name="connsiteX4" fmla="*/ 23561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1" y="47080"/>
                  </a:moveTo>
                  <a:cubicBezTo>
                    <a:pt x="36519" y="47080"/>
                    <a:pt x="47121" y="36480"/>
                    <a:pt x="47121" y="23534"/>
                  </a:cubicBezTo>
                  <a:cubicBezTo>
                    <a:pt x="47121" y="10587"/>
                    <a:pt x="36519" y="0"/>
                    <a:pt x="23561" y="0"/>
                  </a:cubicBezTo>
                  <a:cubicBezTo>
                    <a:pt x="10602" y="0"/>
                    <a:pt x="0" y="10587"/>
                    <a:pt x="0" y="23534"/>
                  </a:cubicBezTo>
                  <a:cubicBezTo>
                    <a:pt x="0" y="36480"/>
                    <a:pt x="10602" y="47080"/>
                    <a:pt x="23561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3BA9301-9A25-B74D-AF1D-BEF6CAF6BB7B}"/>
                </a:ext>
              </a:extLst>
            </p:cNvPr>
            <p:cNvSpPr/>
            <p:nvPr/>
          </p:nvSpPr>
          <p:spPr>
            <a:xfrm>
              <a:off x="4261606" y="636775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9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9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9F5E259-12FC-1542-8EFB-C600363B7AA0}"/>
                </a:ext>
              </a:extLst>
            </p:cNvPr>
            <p:cNvSpPr/>
            <p:nvPr/>
          </p:nvSpPr>
          <p:spPr>
            <a:xfrm>
              <a:off x="3985623" y="2375295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1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1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7CC77A7-5F40-5C47-8AB0-ACBFB31D2AE4}"/>
                </a:ext>
              </a:extLst>
            </p:cNvPr>
            <p:cNvSpPr/>
            <p:nvPr/>
          </p:nvSpPr>
          <p:spPr>
            <a:xfrm>
              <a:off x="6211224" y="5446227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31 w 36706"/>
                <a:gd name="connsiteY1" fmla="*/ 23534 h 36676"/>
                <a:gd name="connsiteX2" fmla="*/ 23565 w 36706"/>
                <a:gd name="connsiteY2" fmla="*/ 0 h 36676"/>
                <a:gd name="connsiteX3" fmla="*/ 0 w 36706"/>
                <a:gd name="connsiteY3" fmla="*/ 23534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31" y="36481"/>
                    <a:pt x="47131" y="23534"/>
                  </a:cubicBezTo>
                  <a:cubicBezTo>
                    <a:pt x="47131" y="10587"/>
                    <a:pt x="36523" y="0"/>
                    <a:pt x="23565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1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71FF207-3598-3A49-81DC-5DA72AA02242}"/>
                </a:ext>
              </a:extLst>
            </p:cNvPr>
            <p:cNvSpPr/>
            <p:nvPr/>
          </p:nvSpPr>
          <p:spPr>
            <a:xfrm>
              <a:off x="4715136" y="5733426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18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18" y="36493"/>
                    <a:pt x="47118" y="23546"/>
                  </a:cubicBezTo>
                  <a:cubicBezTo>
                    <a:pt x="47118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9AF2715-D1C0-4C4A-B7CD-D94A4E2FE41D}"/>
                </a:ext>
              </a:extLst>
            </p:cNvPr>
            <p:cNvSpPr/>
            <p:nvPr/>
          </p:nvSpPr>
          <p:spPr>
            <a:xfrm>
              <a:off x="8159680" y="6557368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31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31" y="36493"/>
                    <a:pt x="47131" y="23546"/>
                  </a:cubicBezTo>
                  <a:cubicBezTo>
                    <a:pt x="47131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E8585D0-CAB0-1542-8FEA-4B879518E01B}"/>
                </a:ext>
              </a:extLst>
            </p:cNvPr>
            <p:cNvSpPr/>
            <p:nvPr/>
          </p:nvSpPr>
          <p:spPr>
            <a:xfrm>
              <a:off x="9701711" y="6163050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32 w 36706"/>
                <a:gd name="connsiteY1" fmla="*/ 23546 h 36676"/>
                <a:gd name="connsiteX2" fmla="*/ 23566 w 36706"/>
                <a:gd name="connsiteY2" fmla="*/ 0 h 36676"/>
                <a:gd name="connsiteX3" fmla="*/ 0 w 36706"/>
                <a:gd name="connsiteY3" fmla="*/ 23546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32" y="36493"/>
                    <a:pt x="47132" y="23546"/>
                  </a:cubicBezTo>
                  <a:cubicBezTo>
                    <a:pt x="47132" y="10599"/>
                    <a:pt x="36523" y="0"/>
                    <a:pt x="23566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6412735-F959-784A-8FEF-40EBF344D3D6}"/>
                </a:ext>
              </a:extLst>
            </p:cNvPr>
            <p:cNvSpPr/>
            <p:nvPr/>
          </p:nvSpPr>
          <p:spPr>
            <a:xfrm>
              <a:off x="7483818" y="5245975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1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1"/>
                    <a:pt x="10596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27969BB-5BC1-2B48-A4EB-769E5669C198}"/>
                </a:ext>
              </a:extLst>
            </p:cNvPr>
            <p:cNvSpPr/>
            <p:nvPr/>
          </p:nvSpPr>
          <p:spPr>
            <a:xfrm>
              <a:off x="8984299" y="4980109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46 h 36676"/>
                <a:gd name="connsiteX2" fmla="*/ 23566 w 36706"/>
                <a:gd name="connsiteY2" fmla="*/ 0 h 36676"/>
                <a:gd name="connsiteX3" fmla="*/ 0 w 36706"/>
                <a:gd name="connsiteY3" fmla="*/ 23546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66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B16606B-0F01-FA4B-BF83-7E3269EF14FD}"/>
                </a:ext>
              </a:extLst>
            </p:cNvPr>
            <p:cNvSpPr/>
            <p:nvPr/>
          </p:nvSpPr>
          <p:spPr>
            <a:xfrm>
              <a:off x="7298550" y="2328203"/>
              <a:ext cx="36706" cy="36676"/>
            </a:xfrm>
            <a:custGeom>
              <a:avLst/>
              <a:gdLst>
                <a:gd name="connsiteX0" fmla="*/ 23553 w 36706"/>
                <a:gd name="connsiteY0" fmla="*/ 47092 h 36676"/>
                <a:gd name="connsiteX1" fmla="*/ 47119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9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92"/>
                  </a:moveTo>
                  <a:cubicBezTo>
                    <a:pt x="36523" y="47092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53" y="0"/>
                  </a:cubicBezTo>
                  <a:cubicBezTo>
                    <a:pt x="10595" y="0"/>
                    <a:pt x="0" y="10599"/>
                    <a:pt x="0" y="23546"/>
                  </a:cubicBezTo>
                  <a:cubicBezTo>
                    <a:pt x="0" y="36493"/>
                    <a:pt x="10595" y="47092"/>
                    <a:pt x="23553" y="4709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3BA2774-5010-E64C-859E-07AD39AC6E0F}"/>
                </a:ext>
              </a:extLst>
            </p:cNvPr>
            <p:cNvSpPr/>
            <p:nvPr/>
          </p:nvSpPr>
          <p:spPr>
            <a:xfrm>
              <a:off x="8906225" y="2922772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18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18" y="36493"/>
                    <a:pt x="47118" y="23546"/>
                  </a:cubicBezTo>
                  <a:cubicBezTo>
                    <a:pt x="47118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969966B-7A0E-1D47-8130-817C00BC484A}"/>
                </a:ext>
              </a:extLst>
            </p:cNvPr>
            <p:cNvSpPr/>
            <p:nvPr/>
          </p:nvSpPr>
          <p:spPr>
            <a:xfrm>
              <a:off x="5612801" y="858060"/>
              <a:ext cx="36706" cy="36676"/>
            </a:xfrm>
            <a:custGeom>
              <a:avLst/>
              <a:gdLst>
                <a:gd name="connsiteX0" fmla="*/ 23553 w 36706"/>
                <a:gd name="connsiteY0" fmla="*/ 47081 h 36676"/>
                <a:gd name="connsiteX1" fmla="*/ 47118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1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1"/>
                  </a:moveTo>
                  <a:cubicBezTo>
                    <a:pt x="36511" y="47081"/>
                    <a:pt x="47118" y="36488"/>
                    <a:pt x="47118" y="23541"/>
                  </a:cubicBezTo>
                  <a:cubicBezTo>
                    <a:pt x="47118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8"/>
                    <a:pt x="10596" y="47081"/>
                    <a:pt x="23553" y="47081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9765BEB-432D-FD4F-BE24-6B8277A28026}"/>
                </a:ext>
              </a:extLst>
            </p:cNvPr>
            <p:cNvSpPr/>
            <p:nvPr/>
          </p:nvSpPr>
          <p:spPr>
            <a:xfrm>
              <a:off x="7333886" y="1108771"/>
              <a:ext cx="36706" cy="36676"/>
            </a:xfrm>
            <a:custGeom>
              <a:avLst/>
              <a:gdLst>
                <a:gd name="connsiteX0" fmla="*/ 23566 w 36706"/>
                <a:gd name="connsiteY0" fmla="*/ 47081 h 36676"/>
                <a:gd name="connsiteX1" fmla="*/ 47119 w 36706"/>
                <a:gd name="connsiteY1" fmla="*/ 23540 h 36676"/>
                <a:gd name="connsiteX2" fmla="*/ 23566 w 36706"/>
                <a:gd name="connsiteY2" fmla="*/ 0 h 36676"/>
                <a:gd name="connsiteX3" fmla="*/ 0 w 36706"/>
                <a:gd name="connsiteY3" fmla="*/ 23540 h 36676"/>
                <a:gd name="connsiteX4" fmla="*/ 23566 w 36706"/>
                <a:gd name="connsiteY4" fmla="*/ 47081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1"/>
                  </a:moveTo>
                  <a:cubicBezTo>
                    <a:pt x="36523" y="47081"/>
                    <a:pt x="47119" y="36488"/>
                    <a:pt x="47119" y="23540"/>
                  </a:cubicBezTo>
                  <a:cubicBezTo>
                    <a:pt x="47119" y="10593"/>
                    <a:pt x="36523" y="0"/>
                    <a:pt x="23566" y="0"/>
                  </a:cubicBezTo>
                  <a:cubicBezTo>
                    <a:pt x="10608" y="0"/>
                    <a:pt x="0" y="10593"/>
                    <a:pt x="0" y="23540"/>
                  </a:cubicBezTo>
                  <a:cubicBezTo>
                    <a:pt x="0" y="36488"/>
                    <a:pt x="10608" y="47081"/>
                    <a:pt x="23566" y="47081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E16AEEB-030C-D742-9048-B898197B52A5}"/>
                </a:ext>
              </a:extLst>
            </p:cNvPr>
            <p:cNvSpPr/>
            <p:nvPr/>
          </p:nvSpPr>
          <p:spPr>
            <a:xfrm>
              <a:off x="8650920" y="1001663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8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8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24B133-F03E-B249-8399-8348886950B7}"/>
                </a:ext>
              </a:extLst>
            </p:cNvPr>
            <p:cNvSpPr/>
            <p:nvPr/>
          </p:nvSpPr>
          <p:spPr>
            <a:xfrm>
              <a:off x="9475539" y="2256403"/>
              <a:ext cx="36706" cy="36676"/>
            </a:xfrm>
            <a:custGeom>
              <a:avLst/>
              <a:gdLst>
                <a:gd name="connsiteX0" fmla="*/ 23553 w 36706"/>
                <a:gd name="connsiteY0" fmla="*/ 47080 h 36676"/>
                <a:gd name="connsiteX1" fmla="*/ 47119 w 36706"/>
                <a:gd name="connsiteY1" fmla="*/ 23534 h 36676"/>
                <a:gd name="connsiteX2" fmla="*/ 23553 w 36706"/>
                <a:gd name="connsiteY2" fmla="*/ 0 h 36676"/>
                <a:gd name="connsiteX3" fmla="*/ 0 w 36706"/>
                <a:gd name="connsiteY3" fmla="*/ 23534 h 36676"/>
                <a:gd name="connsiteX4" fmla="*/ 23553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0"/>
                  </a:moveTo>
                  <a:cubicBezTo>
                    <a:pt x="36511" y="47080"/>
                    <a:pt x="47119" y="36480"/>
                    <a:pt x="47119" y="23534"/>
                  </a:cubicBezTo>
                  <a:cubicBezTo>
                    <a:pt x="47119" y="10587"/>
                    <a:pt x="36511" y="0"/>
                    <a:pt x="23553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0"/>
                    <a:pt x="10596" y="47080"/>
                    <a:pt x="23553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824843B-BB08-2749-8146-AF8C30357164}"/>
                </a:ext>
              </a:extLst>
            </p:cNvPr>
            <p:cNvSpPr/>
            <p:nvPr/>
          </p:nvSpPr>
          <p:spPr>
            <a:xfrm>
              <a:off x="1179781" y="2339646"/>
              <a:ext cx="36706" cy="36676"/>
            </a:xfrm>
            <a:custGeom>
              <a:avLst/>
              <a:gdLst>
                <a:gd name="connsiteX0" fmla="*/ 23561 w 36706"/>
                <a:gd name="connsiteY0" fmla="*/ 47080 h 36676"/>
                <a:gd name="connsiteX1" fmla="*/ 47121 w 36706"/>
                <a:gd name="connsiteY1" fmla="*/ 23546 h 36676"/>
                <a:gd name="connsiteX2" fmla="*/ 23561 w 36706"/>
                <a:gd name="connsiteY2" fmla="*/ 0 h 36676"/>
                <a:gd name="connsiteX3" fmla="*/ 0 w 36706"/>
                <a:gd name="connsiteY3" fmla="*/ 23546 h 36676"/>
                <a:gd name="connsiteX4" fmla="*/ 23561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1" y="47080"/>
                  </a:moveTo>
                  <a:cubicBezTo>
                    <a:pt x="36519" y="47080"/>
                    <a:pt x="47121" y="36493"/>
                    <a:pt x="47121" y="23546"/>
                  </a:cubicBezTo>
                  <a:cubicBezTo>
                    <a:pt x="47121" y="10599"/>
                    <a:pt x="36519" y="0"/>
                    <a:pt x="23561" y="0"/>
                  </a:cubicBezTo>
                  <a:cubicBezTo>
                    <a:pt x="10602" y="0"/>
                    <a:pt x="0" y="10599"/>
                    <a:pt x="0" y="23546"/>
                  </a:cubicBezTo>
                  <a:cubicBezTo>
                    <a:pt x="0" y="36493"/>
                    <a:pt x="10602" y="47080"/>
                    <a:pt x="23561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3C5A823-9890-004F-8E79-695EF2DC26B4}"/>
                </a:ext>
              </a:extLst>
            </p:cNvPr>
            <p:cNvSpPr/>
            <p:nvPr/>
          </p:nvSpPr>
          <p:spPr>
            <a:xfrm>
              <a:off x="3828251" y="2997091"/>
              <a:ext cx="36706" cy="36676"/>
            </a:xfrm>
            <a:custGeom>
              <a:avLst/>
              <a:gdLst>
                <a:gd name="connsiteX0" fmla="*/ 23553 w 36706"/>
                <a:gd name="connsiteY0" fmla="*/ 47080 h 36676"/>
                <a:gd name="connsiteX1" fmla="*/ 47119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0"/>
                  </a:moveTo>
                  <a:cubicBezTo>
                    <a:pt x="36523" y="47080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53" y="0"/>
                  </a:cubicBezTo>
                  <a:cubicBezTo>
                    <a:pt x="10596" y="0"/>
                    <a:pt x="0" y="10599"/>
                    <a:pt x="0" y="23546"/>
                  </a:cubicBezTo>
                  <a:cubicBezTo>
                    <a:pt x="0" y="36493"/>
                    <a:pt x="10596" y="47080"/>
                    <a:pt x="23553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F1047CE-FFFD-C446-BF9A-49E74BFAB69C}"/>
                </a:ext>
              </a:extLst>
            </p:cNvPr>
            <p:cNvSpPr/>
            <p:nvPr/>
          </p:nvSpPr>
          <p:spPr>
            <a:xfrm>
              <a:off x="3266009" y="2901427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0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0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AEF86EF-18C9-B74C-9A8D-BFB4B3D3E2D4}"/>
                </a:ext>
              </a:extLst>
            </p:cNvPr>
            <p:cNvSpPr/>
            <p:nvPr/>
          </p:nvSpPr>
          <p:spPr>
            <a:xfrm>
              <a:off x="5385442" y="195379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9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1175" y="36489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0FAC223-FD0F-0A4E-8562-B8C41BEC4CDE}"/>
                </a:ext>
              </a:extLst>
            </p:cNvPr>
            <p:cNvSpPr/>
            <p:nvPr/>
          </p:nvSpPr>
          <p:spPr>
            <a:xfrm>
              <a:off x="6910980" y="5786398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93"/>
                    <a:pt x="47119" y="23534"/>
                  </a:cubicBezTo>
                  <a:cubicBezTo>
                    <a:pt x="47119" y="10588"/>
                    <a:pt x="36523" y="0"/>
                    <a:pt x="23566" y="0"/>
                  </a:cubicBezTo>
                  <a:cubicBezTo>
                    <a:pt x="10596" y="0"/>
                    <a:pt x="0" y="10588"/>
                    <a:pt x="0" y="23534"/>
                  </a:cubicBezTo>
                  <a:cubicBezTo>
                    <a:pt x="0" y="36493"/>
                    <a:pt x="10596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4E8A0ED-691B-4844-9C6C-C399091C07F5}"/>
                </a:ext>
              </a:extLst>
            </p:cNvPr>
            <p:cNvSpPr/>
            <p:nvPr/>
          </p:nvSpPr>
          <p:spPr>
            <a:xfrm>
              <a:off x="5361926" y="5012898"/>
              <a:ext cx="36706" cy="36676"/>
            </a:xfrm>
            <a:custGeom>
              <a:avLst/>
              <a:gdLst>
                <a:gd name="connsiteX0" fmla="*/ 23553 w 36706"/>
                <a:gd name="connsiteY0" fmla="*/ 47092 h 36676"/>
                <a:gd name="connsiteX1" fmla="*/ 47118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9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92"/>
                  </a:moveTo>
                  <a:cubicBezTo>
                    <a:pt x="36511" y="47092"/>
                    <a:pt x="47118" y="36493"/>
                    <a:pt x="47118" y="23546"/>
                  </a:cubicBezTo>
                  <a:cubicBezTo>
                    <a:pt x="47118" y="10599"/>
                    <a:pt x="36511" y="0"/>
                    <a:pt x="23553" y="0"/>
                  </a:cubicBezTo>
                  <a:cubicBezTo>
                    <a:pt x="10596" y="0"/>
                    <a:pt x="0" y="10599"/>
                    <a:pt x="0" y="23546"/>
                  </a:cubicBezTo>
                  <a:cubicBezTo>
                    <a:pt x="0" y="36493"/>
                    <a:pt x="10596" y="47092"/>
                    <a:pt x="23553" y="4709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D1A2F3B-4D85-5D48-8B24-2C84B195AD91}"/>
                </a:ext>
              </a:extLst>
            </p:cNvPr>
            <p:cNvSpPr/>
            <p:nvPr/>
          </p:nvSpPr>
          <p:spPr>
            <a:xfrm>
              <a:off x="8147909" y="1825605"/>
              <a:ext cx="36706" cy="36676"/>
            </a:xfrm>
            <a:custGeom>
              <a:avLst/>
              <a:gdLst>
                <a:gd name="connsiteX0" fmla="*/ 23554 w 36706"/>
                <a:gd name="connsiteY0" fmla="*/ 47080 h 36676"/>
                <a:gd name="connsiteX1" fmla="*/ 47119 w 36706"/>
                <a:gd name="connsiteY1" fmla="*/ 23534 h 36676"/>
                <a:gd name="connsiteX2" fmla="*/ 23554 w 36706"/>
                <a:gd name="connsiteY2" fmla="*/ 0 h 36676"/>
                <a:gd name="connsiteX3" fmla="*/ 0 w 36706"/>
                <a:gd name="connsiteY3" fmla="*/ 23534 h 36676"/>
                <a:gd name="connsiteX4" fmla="*/ 23554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4" y="47080"/>
                  </a:moveTo>
                  <a:cubicBezTo>
                    <a:pt x="36511" y="47080"/>
                    <a:pt x="47119" y="36480"/>
                    <a:pt x="47119" y="23534"/>
                  </a:cubicBezTo>
                  <a:cubicBezTo>
                    <a:pt x="47119" y="10587"/>
                    <a:pt x="36511" y="0"/>
                    <a:pt x="23554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0"/>
                    <a:pt x="10596" y="47080"/>
                    <a:pt x="23554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664EF1-A9D7-DC47-A696-0CD38E2EF0C3}"/>
                </a:ext>
              </a:extLst>
            </p:cNvPr>
            <p:cNvSpPr/>
            <p:nvPr/>
          </p:nvSpPr>
          <p:spPr>
            <a:xfrm>
              <a:off x="225698" y="1470127"/>
              <a:ext cx="195767" cy="195606"/>
            </a:xfrm>
            <a:custGeom>
              <a:avLst/>
              <a:gdLst>
                <a:gd name="connsiteX0" fmla="*/ 101310 w 195766"/>
                <a:gd name="connsiteY0" fmla="*/ 202452 h 195606"/>
                <a:gd name="connsiteX1" fmla="*/ 202620 w 195766"/>
                <a:gd name="connsiteY1" fmla="*/ 101226 h 195606"/>
                <a:gd name="connsiteX2" fmla="*/ 101310 w 195766"/>
                <a:gd name="connsiteY2" fmla="*/ 0 h 195606"/>
                <a:gd name="connsiteX3" fmla="*/ 0 w 195766"/>
                <a:gd name="connsiteY3" fmla="*/ 101226 h 195606"/>
                <a:gd name="connsiteX4" fmla="*/ 101310 w 195766"/>
                <a:gd name="connsiteY4" fmla="*/ 202452 h 19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66" h="195606">
                  <a:moveTo>
                    <a:pt x="101310" y="202452"/>
                  </a:moveTo>
                  <a:cubicBezTo>
                    <a:pt x="156677" y="202452"/>
                    <a:pt x="202620" y="157732"/>
                    <a:pt x="202620" y="101226"/>
                  </a:cubicBezTo>
                  <a:cubicBezTo>
                    <a:pt x="202620" y="45906"/>
                    <a:pt x="157855" y="0"/>
                    <a:pt x="101310" y="0"/>
                  </a:cubicBezTo>
                  <a:cubicBezTo>
                    <a:pt x="45943" y="0"/>
                    <a:pt x="0" y="44733"/>
                    <a:pt x="0" y="101226"/>
                  </a:cubicBezTo>
                  <a:cubicBezTo>
                    <a:pt x="0" y="157732"/>
                    <a:pt x="45943" y="202452"/>
                    <a:pt x="101310" y="20245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21B70F8-C65E-854B-A310-0C287F620DB0}"/>
                </a:ext>
              </a:extLst>
            </p:cNvPr>
            <p:cNvSpPr/>
            <p:nvPr/>
          </p:nvSpPr>
          <p:spPr>
            <a:xfrm>
              <a:off x="9482599" y="3595890"/>
              <a:ext cx="73413" cy="73352"/>
            </a:xfrm>
            <a:custGeom>
              <a:avLst/>
              <a:gdLst>
                <a:gd name="connsiteX0" fmla="*/ 37697 w 73412"/>
                <a:gd name="connsiteY0" fmla="*/ 75333 h 73352"/>
                <a:gd name="connsiteX1" fmla="*/ 75395 w 73412"/>
                <a:gd name="connsiteY1" fmla="*/ 37667 h 73352"/>
                <a:gd name="connsiteX2" fmla="*/ 37697 w 73412"/>
                <a:gd name="connsiteY2" fmla="*/ 0 h 73352"/>
                <a:gd name="connsiteX3" fmla="*/ 0 w 73412"/>
                <a:gd name="connsiteY3" fmla="*/ 37667 h 73352"/>
                <a:gd name="connsiteX4" fmla="*/ 37697 w 73412"/>
                <a:gd name="connsiteY4" fmla="*/ 75333 h 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12" h="73352">
                  <a:moveTo>
                    <a:pt x="37697" y="75333"/>
                  </a:moveTo>
                  <a:cubicBezTo>
                    <a:pt x="58901" y="75333"/>
                    <a:pt x="75395" y="58853"/>
                    <a:pt x="75395" y="37667"/>
                  </a:cubicBezTo>
                  <a:cubicBezTo>
                    <a:pt x="75395" y="16480"/>
                    <a:pt x="58901" y="0"/>
                    <a:pt x="37697" y="0"/>
                  </a:cubicBezTo>
                  <a:cubicBezTo>
                    <a:pt x="16493" y="0"/>
                    <a:pt x="0" y="16480"/>
                    <a:pt x="0" y="37667"/>
                  </a:cubicBezTo>
                  <a:cubicBezTo>
                    <a:pt x="0" y="58853"/>
                    <a:pt x="16493" y="75333"/>
                    <a:pt x="37697" y="75333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7D072EA-09C3-FA4B-AC98-114456EDF7EF}"/>
                </a:ext>
              </a:extLst>
            </p:cNvPr>
            <p:cNvSpPr/>
            <p:nvPr/>
          </p:nvSpPr>
          <p:spPr>
            <a:xfrm>
              <a:off x="1849488" y="2709733"/>
              <a:ext cx="85648" cy="85578"/>
            </a:xfrm>
            <a:custGeom>
              <a:avLst/>
              <a:gdLst>
                <a:gd name="connsiteX0" fmla="*/ 48305 w 85648"/>
                <a:gd name="connsiteY0" fmla="*/ 96519 h 85577"/>
                <a:gd name="connsiteX1" fmla="*/ 96599 w 85648"/>
                <a:gd name="connsiteY1" fmla="*/ 48254 h 85577"/>
                <a:gd name="connsiteX2" fmla="*/ 48305 w 85648"/>
                <a:gd name="connsiteY2" fmla="*/ 0 h 85577"/>
                <a:gd name="connsiteX3" fmla="*/ 0 w 85648"/>
                <a:gd name="connsiteY3" fmla="*/ 48254 h 85577"/>
                <a:gd name="connsiteX4" fmla="*/ 48305 w 85648"/>
                <a:gd name="connsiteY4" fmla="*/ 96519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305" y="96519"/>
                  </a:moveTo>
                  <a:cubicBezTo>
                    <a:pt x="74220" y="96519"/>
                    <a:pt x="96599" y="75333"/>
                    <a:pt x="96599" y="48254"/>
                  </a:cubicBezTo>
                  <a:cubicBezTo>
                    <a:pt x="96599" y="22360"/>
                    <a:pt x="75395" y="0"/>
                    <a:pt x="48305" y="0"/>
                  </a:cubicBezTo>
                  <a:cubicBezTo>
                    <a:pt x="22391" y="0"/>
                    <a:pt x="0" y="21187"/>
                    <a:pt x="0" y="48254"/>
                  </a:cubicBezTo>
                  <a:cubicBezTo>
                    <a:pt x="0" y="75333"/>
                    <a:pt x="21204" y="96519"/>
                    <a:pt x="48305" y="96519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1306A05-0C35-B545-AE05-86E1F2F6176F}"/>
                </a:ext>
              </a:extLst>
            </p:cNvPr>
            <p:cNvSpPr/>
            <p:nvPr/>
          </p:nvSpPr>
          <p:spPr>
            <a:xfrm>
              <a:off x="3113029" y="83558"/>
              <a:ext cx="85648" cy="85578"/>
            </a:xfrm>
            <a:custGeom>
              <a:avLst/>
              <a:gdLst>
                <a:gd name="connsiteX0" fmla="*/ 48293 w 85648"/>
                <a:gd name="connsiteY0" fmla="*/ 96519 h 85577"/>
                <a:gd name="connsiteX1" fmla="*/ 96599 w 85648"/>
                <a:gd name="connsiteY1" fmla="*/ 48260 h 85577"/>
                <a:gd name="connsiteX2" fmla="*/ 48293 w 85648"/>
                <a:gd name="connsiteY2" fmla="*/ 0 h 85577"/>
                <a:gd name="connsiteX3" fmla="*/ 0 w 85648"/>
                <a:gd name="connsiteY3" fmla="*/ 48260 h 85577"/>
                <a:gd name="connsiteX4" fmla="*/ 48293 w 85648"/>
                <a:gd name="connsiteY4" fmla="*/ 96519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293" y="96519"/>
                  </a:moveTo>
                  <a:cubicBezTo>
                    <a:pt x="74220" y="96519"/>
                    <a:pt x="96599" y="75332"/>
                    <a:pt x="96599" y="48260"/>
                  </a:cubicBezTo>
                  <a:cubicBezTo>
                    <a:pt x="96599" y="22364"/>
                    <a:pt x="75395" y="0"/>
                    <a:pt x="48293" y="0"/>
                  </a:cubicBezTo>
                  <a:cubicBezTo>
                    <a:pt x="22379" y="0"/>
                    <a:pt x="0" y="21187"/>
                    <a:pt x="0" y="48260"/>
                  </a:cubicBezTo>
                  <a:cubicBezTo>
                    <a:pt x="0" y="75332"/>
                    <a:pt x="22379" y="96519"/>
                    <a:pt x="48293" y="96519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C6BBDE4-EA21-CA43-BD90-9955193F7900}"/>
                </a:ext>
              </a:extLst>
            </p:cNvPr>
            <p:cNvSpPr/>
            <p:nvPr/>
          </p:nvSpPr>
          <p:spPr>
            <a:xfrm>
              <a:off x="8257293" y="4721848"/>
              <a:ext cx="85648" cy="85578"/>
            </a:xfrm>
            <a:custGeom>
              <a:avLst/>
              <a:gdLst>
                <a:gd name="connsiteX0" fmla="*/ 48305 w 85648"/>
                <a:gd name="connsiteY0" fmla="*/ 96520 h 85577"/>
                <a:gd name="connsiteX1" fmla="*/ 96599 w 85648"/>
                <a:gd name="connsiteY1" fmla="*/ 48266 h 85577"/>
                <a:gd name="connsiteX2" fmla="*/ 48305 w 85648"/>
                <a:gd name="connsiteY2" fmla="*/ 0 h 85577"/>
                <a:gd name="connsiteX3" fmla="*/ 0 w 85648"/>
                <a:gd name="connsiteY3" fmla="*/ 48266 h 85577"/>
                <a:gd name="connsiteX4" fmla="*/ 48305 w 85648"/>
                <a:gd name="connsiteY4" fmla="*/ 96520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305" y="96520"/>
                  </a:moveTo>
                  <a:cubicBezTo>
                    <a:pt x="74221" y="96520"/>
                    <a:pt x="96599" y="75333"/>
                    <a:pt x="96599" y="48266"/>
                  </a:cubicBezTo>
                  <a:cubicBezTo>
                    <a:pt x="96599" y="22373"/>
                    <a:pt x="75395" y="0"/>
                    <a:pt x="48305" y="0"/>
                  </a:cubicBezTo>
                  <a:cubicBezTo>
                    <a:pt x="21204" y="0"/>
                    <a:pt x="0" y="21187"/>
                    <a:pt x="0" y="48266"/>
                  </a:cubicBezTo>
                  <a:cubicBezTo>
                    <a:pt x="1187" y="75333"/>
                    <a:pt x="22391" y="96520"/>
                    <a:pt x="48305" y="9652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AD7B9F-1DF8-7641-967E-9D3FB678FFAE}"/>
                </a:ext>
              </a:extLst>
            </p:cNvPr>
            <p:cNvSpPr/>
            <p:nvPr/>
          </p:nvSpPr>
          <p:spPr>
            <a:xfrm>
              <a:off x="6341996" y="532012"/>
              <a:ext cx="85648" cy="85578"/>
            </a:xfrm>
            <a:custGeom>
              <a:avLst/>
              <a:gdLst>
                <a:gd name="connsiteX0" fmla="*/ 48294 w 85648"/>
                <a:gd name="connsiteY0" fmla="*/ 96518 h 85577"/>
                <a:gd name="connsiteX1" fmla="*/ 96587 w 85648"/>
                <a:gd name="connsiteY1" fmla="*/ 48260 h 85577"/>
                <a:gd name="connsiteX2" fmla="*/ 48294 w 85648"/>
                <a:gd name="connsiteY2" fmla="*/ 0 h 85577"/>
                <a:gd name="connsiteX3" fmla="*/ 0 w 85648"/>
                <a:gd name="connsiteY3" fmla="*/ 48260 h 85577"/>
                <a:gd name="connsiteX4" fmla="*/ 48294 w 85648"/>
                <a:gd name="connsiteY4" fmla="*/ 96518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294" y="96518"/>
                  </a:moveTo>
                  <a:cubicBezTo>
                    <a:pt x="74208" y="96518"/>
                    <a:pt x="96587" y="75332"/>
                    <a:pt x="96587" y="48260"/>
                  </a:cubicBezTo>
                  <a:cubicBezTo>
                    <a:pt x="96587" y="22364"/>
                    <a:pt x="75383" y="0"/>
                    <a:pt x="48294" y="0"/>
                  </a:cubicBezTo>
                  <a:cubicBezTo>
                    <a:pt x="22379" y="0"/>
                    <a:pt x="0" y="21187"/>
                    <a:pt x="0" y="48260"/>
                  </a:cubicBezTo>
                  <a:cubicBezTo>
                    <a:pt x="0" y="75332"/>
                    <a:pt x="21204" y="96518"/>
                    <a:pt x="48294" y="96518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3A580E9-3C75-7D4A-9C30-C2764F758505}"/>
                </a:ext>
              </a:extLst>
            </p:cNvPr>
            <p:cNvSpPr/>
            <p:nvPr/>
          </p:nvSpPr>
          <p:spPr>
            <a:xfrm>
              <a:off x="237478" y="2883773"/>
              <a:ext cx="36706" cy="36676"/>
            </a:xfrm>
            <a:custGeom>
              <a:avLst/>
              <a:gdLst>
                <a:gd name="connsiteX0" fmla="*/ 23561 w 36706"/>
                <a:gd name="connsiteY0" fmla="*/ 47080 h 36676"/>
                <a:gd name="connsiteX1" fmla="*/ 47121 w 36706"/>
                <a:gd name="connsiteY1" fmla="*/ 23534 h 36676"/>
                <a:gd name="connsiteX2" fmla="*/ 23561 w 36706"/>
                <a:gd name="connsiteY2" fmla="*/ 0 h 36676"/>
                <a:gd name="connsiteX3" fmla="*/ 0 w 36706"/>
                <a:gd name="connsiteY3" fmla="*/ 23534 h 36676"/>
                <a:gd name="connsiteX4" fmla="*/ 23561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1" y="47080"/>
                  </a:moveTo>
                  <a:cubicBezTo>
                    <a:pt x="36519" y="47080"/>
                    <a:pt x="47121" y="36480"/>
                    <a:pt x="47121" y="23534"/>
                  </a:cubicBezTo>
                  <a:cubicBezTo>
                    <a:pt x="47121" y="10587"/>
                    <a:pt x="36519" y="0"/>
                    <a:pt x="23561" y="0"/>
                  </a:cubicBezTo>
                  <a:cubicBezTo>
                    <a:pt x="10602" y="0"/>
                    <a:pt x="0" y="10587"/>
                    <a:pt x="0" y="23534"/>
                  </a:cubicBezTo>
                  <a:cubicBezTo>
                    <a:pt x="0" y="36480"/>
                    <a:pt x="10602" y="47080"/>
                    <a:pt x="23561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CA5AA90-AB96-C049-A8C2-BFA4A771BC90}"/>
                </a:ext>
              </a:extLst>
            </p:cNvPr>
            <p:cNvSpPr/>
            <p:nvPr/>
          </p:nvSpPr>
          <p:spPr>
            <a:xfrm>
              <a:off x="4261606" y="636775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9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9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4637071-0BA5-3442-B4D0-56C6A5558CBE}"/>
                </a:ext>
              </a:extLst>
            </p:cNvPr>
            <p:cNvSpPr/>
            <p:nvPr/>
          </p:nvSpPr>
          <p:spPr>
            <a:xfrm>
              <a:off x="3985623" y="2375295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1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1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3221235-24C2-534D-93FF-85FC99639C03}"/>
                </a:ext>
              </a:extLst>
            </p:cNvPr>
            <p:cNvSpPr/>
            <p:nvPr/>
          </p:nvSpPr>
          <p:spPr>
            <a:xfrm>
              <a:off x="6211224" y="5446227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31 w 36706"/>
                <a:gd name="connsiteY1" fmla="*/ 23534 h 36676"/>
                <a:gd name="connsiteX2" fmla="*/ 23565 w 36706"/>
                <a:gd name="connsiteY2" fmla="*/ 0 h 36676"/>
                <a:gd name="connsiteX3" fmla="*/ 0 w 36706"/>
                <a:gd name="connsiteY3" fmla="*/ 23534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31" y="36481"/>
                    <a:pt x="47131" y="23534"/>
                  </a:cubicBezTo>
                  <a:cubicBezTo>
                    <a:pt x="47131" y="10587"/>
                    <a:pt x="36523" y="0"/>
                    <a:pt x="23565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1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F546026-C719-6342-9FCF-9AB77AA1890D}"/>
                </a:ext>
              </a:extLst>
            </p:cNvPr>
            <p:cNvSpPr/>
            <p:nvPr/>
          </p:nvSpPr>
          <p:spPr>
            <a:xfrm>
              <a:off x="4715136" y="5733426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18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18" y="36493"/>
                    <a:pt x="47118" y="23546"/>
                  </a:cubicBezTo>
                  <a:cubicBezTo>
                    <a:pt x="47118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6704F0B-61F5-E548-A078-F1565EB16185}"/>
                </a:ext>
              </a:extLst>
            </p:cNvPr>
            <p:cNvSpPr/>
            <p:nvPr/>
          </p:nvSpPr>
          <p:spPr>
            <a:xfrm>
              <a:off x="8159680" y="6557368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31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31" y="36493"/>
                    <a:pt x="47131" y="23546"/>
                  </a:cubicBezTo>
                  <a:cubicBezTo>
                    <a:pt x="47131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623204D7-2A7E-6647-B288-01A983B97059}"/>
                </a:ext>
              </a:extLst>
            </p:cNvPr>
            <p:cNvSpPr/>
            <p:nvPr/>
          </p:nvSpPr>
          <p:spPr>
            <a:xfrm>
              <a:off x="9701711" y="6163050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32 w 36706"/>
                <a:gd name="connsiteY1" fmla="*/ 23546 h 36676"/>
                <a:gd name="connsiteX2" fmla="*/ 23566 w 36706"/>
                <a:gd name="connsiteY2" fmla="*/ 0 h 36676"/>
                <a:gd name="connsiteX3" fmla="*/ 0 w 36706"/>
                <a:gd name="connsiteY3" fmla="*/ 23546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32" y="36493"/>
                    <a:pt x="47132" y="23546"/>
                  </a:cubicBezTo>
                  <a:cubicBezTo>
                    <a:pt x="47132" y="10599"/>
                    <a:pt x="36523" y="0"/>
                    <a:pt x="23566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250BCF0-1E18-DE4F-8779-568C8C6CF97C}"/>
                </a:ext>
              </a:extLst>
            </p:cNvPr>
            <p:cNvSpPr/>
            <p:nvPr/>
          </p:nvSpPr>
          <p:spPr>
            <a:xfrm>
              <a:off x="7483818" y="5245975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1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1"/>
                    <a:pt x="10596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9D349CA-FD40-AE43-B030-24998DA72D1D}"/>
                </a:ext>
              </a:extLst>
            </p:cNvPr>
            <p:cNvSpPr/>
            <p:nvPr/>
          </p:nvSpPr>
          <p:spPr>
            <a:xfrm>
              <a:off x="8984299" y="4980109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46 h 36676"/>
                <a:gd name="connsiteX2" fmla="*/ 23566 w 36706"/>
                <a:gd name="connsiteY2" fmla="*/ 0 h 36676"/>
                <a:gd name="connsiteX3" fmla="*/ 0 w 36706"/>
                <a:gd name="connsiteY3" fmla="*/ 23546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66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A4046E5-581E-334F-BCEF-BB6F19CAF8EE}"/>
                </a:ext>
              </a:extLst>
            </p:cNvPr>
            <p:cNvSpPr/>
            <p:nvPr/>
          </p:nvSpPr>
          <p:spPr>
            <a:xfrm>
              <a:off x="7298550" y="2328203"/>
              <a:ext cx="36706" cy="36676"/>
            </a:xfrm>
            <a:custGeom>
              <a:avLst/>
              <a:gdLst>
                <a:gd name="connsiteX0" fmla="*/ 23553 w 36706"/>
                <a:gd name="connsiteY0" fmla="*/ 47092 h 36676"/>
                <a:gd name="connsiteX1" fmla="*/ 47119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9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92"/>
                  </a:moveTo>
                  <a:cubicBezTo>
                    <a:pt x="36523" y="47092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53" y="0"/>
                  </a:cubicBezTo>
                  <a:cubicBezTo>
                    <a:pt x="10595" y="0"/>
                    <a:pt x="0" y="10599"/>
                    <a:pt x="0" y="23546"/>
                  </a:cubicBezTo>
                  <a:cubicBezTo>
                    <a:pt x="0" y="36493"/>
                    <a:pt x="10595" y="47092"/>
                    <a:pt x="23553" y="4709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DCE2121-187C-ED44-8DA9-11A9CDA003BF}"/>
                </a:ext>
              </a:extLst>
            </p:cNvPr>
            <p:cNvSpPr/>
            <p:nvPr/>
          </p:nvSpPr>
          <p:spPr>
            <a:xfrm>
              <a:off x="8906225" y="2922772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18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18" y="36493"/>
                    <a:pt x="47118" y="23546"/>
                  </a:cubicBezTo>
                  <a:cubicBezTo>
                    <a:pt x="47118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D38AE91-BFFE-784D-846A-C57FB6EB6A6F}"/>
                </a:ext>
              </a:extLst>
            </p:cNvPr>
            <p:cNvSpPr/>
            <p:nvPr/>
          </p:nvSpPr>
          <p:spPr>
            <a:xfrm>
              <a:off x="5612801" y="858060"/>
              <a:ext cx="36706" cy="36676"/>
            </a:xfrm>
            <a:custGeom>
              <a:avLst/>
              <a:gdLst>
                <a:gd name="connsiteX0" fmla="*/ 23553 w 36706"/>
                <a:gd name="connsiteY0" fmla="*/ 47081 h 36676"/>
                <a:gd name="connsiteX1" fmla="*/ 47118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1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1"/>
                  </a:moveTo>
                  <a:cubicBezTo>
                    <a:pt x="36511" y="47081"/>
                    <a:pt x="47118" y="36488"/>
                    <a:pt x="47118" y="23541"/>
                  </a:cubicBezTo>
                  <a:cubicBezTo>
                    <a:pt x="47118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8"/>
                    <a:pt x="10596" y="47081"/>
                    <a:pt x="23553" y="47081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7208CD5-5A2A-634B-875A-D0D2DC1C63FF}"/>
                </a:ext>
              </a:extLst>
            </p:cNvPr>
            <p:cNvSpPr/>
            <p:nvPr/>
          </p:nvSpPr>
          <p:spPr>
            <a:xfrm>
              <a:off x="7333886" y="1108771"/>
              <a:ext cx="36706" cy="36676"/>
            </a:xfrm>
            <a:custGeom>
              <a:avLst/>
              <a:gdLst>
                <a:gd name="connsiteX0" fmla="*/ 23566 w 36706"/>
                <a:gd name="connsiteY0" fmla="*/ 47081 h 36676"/>
                <a:gd name="connsiteX1" fmla="*/ 47119 w 36706"/>
                <a:gd name="connsiteY1" fmla="*/ 23540 h 36676"/>
                <a:gd name="connsiteX2" fmla="*/ 23566 w 36706"/>
                <a:gd name="connsiteY2" fmla="*/ 0 h 36676"/>
                <a:gd name="connsiteX3" fmla="*/ 0 w 36706"/>
                <a:gd name="connsiteY3" fmla="*/ 23540 h 36676"/>
                <a:gd name="connsiteX4" fmla="*/ 23566 w 36706"/>
                <a:gd name="connsiteY4" fmla="*/ 47081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1"/>
                  </a:moveTo>
                  <a:cubicBezTo>
                    <a:pt x="36523" y="47081"/>
                    <a:pt x="47119" y="36488"/>
                    <a:pt x="47119" y="23540"/>
                  </a:cubicBezTo>
                  <a:cubicBezTo>
                    <a:pt x="47119" y="10593"/>
                    <a:pt x="36523" y="0"/>
                    <a:pt x="23566" y="0"/>
                  </a:cubicBezTo>
                  <a:cubicBezTo>
                    <a:pt x="10608" y="0"/>
                    <a:pt x="0" y="10593"/>
                    <a:pt x="0" y="23540"/>
                  </a:cubicBezTo>
                  <a:cubicBezTo>
                    <a:pt x="0" y="36488"/>
                    <a:pt x="10608" y="47081"/>
                    <a:pt x="23566" y="47081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3F72108E-7FE6-B542-A4A3-B92640FBB18E}"/>
                </a:ext>
              </a:extLst>
            </p:cNvPr>
            <p:cNvSpPr/>
            <p:nvPr/>
          </p:nvSpPr>
          <p:spPr>
            <a:xfrm>
              <a:off x="8650920" y="1001663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8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8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3E039AD-1ED3-E54C-9420-6B825C5C5ED0}"/>
                </a:ext>
              </a:extLst>
            </p:cNvPr>
            <p:cNvSpPr/>
            <p:nvPr/>
          </p:nvSpPr>
          <p:spPr>
            <a:xfrm>
              <a:off x="9475539" y="2256403"/>
              <a:ext cx="36706" cy="36676"/>
            </a:xfrm>
            <a:custGeom>
              <a:avLst/>
              <a:gdLst>
                <a:gd name="connsiteX0" fmla="*/ 23553 w 36706"/>
                <a:gd name="connsiteY0" fmla="*/ 47080 h 36676"/>
                <a:gd name="connsiteX1" fmla="*/ 47119 w 36706"/>
                <a:gd name="connsiteY1" fmla="*/ 23534 h 36676"/>
                <a:gd name="connsiteX2" fmla="*/ 23553 w 36706"/>
                <a:gd name="connsiteY2" fmla="*/ 0 h 36676"/>
                <a:gd name="connsiteX3" fmla="*/ 0 w 36706"/>
                <a:gd name="connsiteY3" fmla="*/ 23534 h 36676"/>
                <a:gd name="connsiteX4" fmla="*/ 23553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0"/>
                  </a:moveTo>
                  <a:cubicBezTo>
                    <a:pt x="36511" y="47080"/>
                    <a:pt x="47119" y="36480"/>
                    <a:pt x="47119" y="23534"/>
                  </a:cubicBezTo>
                  <a:cubicBezTo>
                    <a:pt x="47119" y="10587"/>
                    <a:pt x="36511" y="0"/>
                    <a:pt x="23553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0"/>
                    <a:pt x="10596" y="47080"/>
                    <a:pt x="23553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2B053DF-3D9B-2747-BEC4-5091D1405CF9}"/>
                </a:ext>
              </a:extLst>
            </p:cNvPr>
            <p:cNvSpPr/>
            <p:nvPr/>
          </p:nvSpPr>
          <p:spPr>
            <a:xfrm>
              <a:off x="1179781" y="2339646"/>
              <a:ext cx="36706" cy="36676"/>
            </a:xfrm>
            <a:custGeom>
              <a:avLst/>
              <a:gdLst>
                <a:gd name="connsiteX0" fmla="*/ 23561 w 36706"/>
                <a:gd name="connsiteY0" fmla="*/ 47080 h 36676"/>
                <a:gd name="connsiteX1" fmla="*/ 47121 w 36706"/>
                <a:gd name="connsiteY1" fmla="*/ 23546 h 36676"/>
                <a:gd name="connsiteX2" fmla="*/ 23561 w 36706"/>
                <a:gd name="connsiteY2" fmla="*/ 0 h 36676"/>
                <a:gd name="connsiteX3" fmla="*/ 0 w 36706"/>
                <a:gd name="connsiteY3" fmla="*/ 23546 h 36676"/>
                <a:gd name="connsiteX4" fmla="*/ 23561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1" y="47080"/>
                  </a:moveTo>
                  <a:cubicBezTo>
                    <a:pt x="36519" y="47080"/>
                    <a:pt x="47121" y="36493"/>
                    <a:pt x="47121" y="23546"/>
                  </a:cubicBezTo>
                  <a:cubicBezTo>
                    <a:pt x="47121" y="10599"/>
                    <a:pt x="36519" y="0"/>
                    <a:pt x="23561" y="0"/>
                  </a:cubicBezTo>
                  <a:cubicBezTo>
                    <a:pt x="10602" y="0"/>
                    <a:pt x="0" y="10599"/>
                    <a:pt x="0" y="23546"/>
                  </a:cubicBezTo>
                  <a:cubicBezTo>
                    <a:pt x="0" y="36493"/>
                    <a:pt x="10602" y="47080"/>
                    <a:pt x="23561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0689EC8-496B-2C43-B0D0-B5DBDE613A48}"/>
                </a:ext>
              </a:extLst>
            </p:cNvPr>
            <p:cNvSpPr/>
            <p:nvPr/>
          </p:nvSpPr>
          <p:spPr>
            <a:xfrm>
              <a:off x="3828251" y="2997091"/>
              <a:ext cx="36706" cy="36676"/>
            </a:xfrm>
            <a:custGeom>
              <a:avLst/>
              <a:gdLst>
                <a:gd name="connsiteX0" fmla="*/ 23553 w 36706"/>
                <a:gd name="connsiteY0" fmla="*/ 47080 h 36676"/>
                <a:gd name="connsiteX1" fmla="*/ 47119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0"/>
                  </a:moveTo>
                  <a:cubicBezTo>
                    <a:pt x="36523" y="47080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53" y="0"/>
                  </a:cubicBezTo>
                  <a:cubicBezTo>
                    <a:pt x="10596" y="0"/>
                    <a:pt x="0" y="10599"/>
                    <a:pt x="0" y="23546"/>
                  </a:cubicBezTo>
                  <a:cubicBezTo>
                    <a:pt x="0" y="36493"/>
                    <a:pt x="10596" y="47080"/>
                    <a:pt x="23553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1662768-4C47-C444-92C8-8D116875B7D0}"/>
                </a:ext>
              </a:extLst>
            </p:cNvPr>
            <p:cNvSpPr/>
            <p:nvPr/>
          </p:nvSpPr>
          <p:spPr>
            <a:xfrm>
              <a:off x="3266009" y="2901427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0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0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D4345B6-5E0D-9047-AC88-7A9C4A5D622A}"/>
                </a:ext>
              </a:extLst>
            </p:cNvPr>
            <p:cNvSpPr/>
            <p:nvPr/>
          </p:nvSpPr>
          <p:spPr>
            <a:xfrm>
              <a:off x="5385442" y="195379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9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1175" y="36489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D969245-0BF7-5E46-B89C-5423194044CE}"/>
                </a:ext>
              </a:extLst>
            </p:cNvPr>
            <p:cNvSpPr/>
            <p:nvPr/>
          </p:nvSpPr>
          <p:spPr>
            <a:xfrm>
              <a:off x="6910980" y="5786398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93"/>
                    <a:pt x="47119" y="23534"/>
                  </a:cubicBezTo>
                  <a:cubicBezTo>
                    <a:pt x="47119" y="10588"/>
                    <a:pt x="36523" y="0"/>
                    <a:pt x="23566" y="0"/>
                  </a:cubicBezTo>
                  <a:cubicBezTo>
                    <a:pt x="10596" y="0"/>
                    <a:pt x="0" y="10588"/>
                    <a:pt x="0" y="23534"/>
                  </a:cubicBezTo>
                  <a:cubicBezTo>
                    <a:pt x="0" y="36493"/>
                    <a:pt x="10596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CB1E8C8-DC20-2940-A5BA-B043A71FB885}"/>
                </a:ext>
              </a:extLst>
            </p:cNvPr>
            <p:cNvSpPr/>
            <p:nvPr/>
          </p:nvSpPr>
          <p:spPr>
            <a:xfrm>
              <a:off x="5361926" y="5012898"/>
              <a:ext cx="36706" cy="36676"/>
            </a:xfrm>
            <a:custGeom>
              <a:avLst/>
              <a:gdLst>
                <a:gd name="connsiteX0" fmla="*/ 23553 w 36706"/>
                <a:gd name="connsiteY0" fmla="*/ 47092 h 36676"/>
                <a:gd name="connsiteX1" fmla="*/ 47118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9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92"/>
                  </a:moveTo>
                  <a:cubicBezTo>
                    <a:pt x="36511" y="47092"/>
                    <a:pt x="47118" y="36493"/>
                    <a:pt x="47118" y="23546"/>
                  </a:cubicBezTo>
                  <a:cubicBezTo>
                    <a:pt x="47118" y="10599"/>
                    <a:pt x="36511" y="0"/>
                    <a:pt x="23553" y="0"/>
                  </a:cubicBezTo>
                  <a:cubicBezTo>
                    <a:pt x="10596" y="0"/>
                    <a:pt x="0" y="10599"/>
                    <a:pt x="0" y="23546"/>
                  </a:cubicBezTo>
                  <a:cubicBezTo>
                    <a:pt x="0" y="36493"/>
                    <a:pt x="10596" y="47092"/>
                    <a:pt x="23553" y="4709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A6E95E4-6D24-FE49-8B01-42E259FA49A2}"/>
                </a:ext>
              </a:extLst>
            </p:cNvPr>
            <p:cNvSpPr/>
            <p:nvPr/>
          </p:nvSpPr>
          <p:spPr>
            <a:xfrm>
              <a:off x="8147909" y="1825605"/>
              <a:ext cx="36706" cy="36676"/>
            </a:xfrm>
            <a:custGeom>
              <a:avLst/>
              <a:gdLst>
                <a:gd name="connsiteX0" fmla="*/ 23554 w 36706"/>
                <a:gd name="connsiteY0" fmla="*/ 47080 h 36676"/>
                <a:gd name="connsiteX1" fmla="*/ 47119 w 36706"/>
                <a:gd name="connsiteY1" fmla="*/ 23534 h 36676"/>
                <a:gd name="connsiteX2" fmla="*/ 23554 w 36706"/>
                <a:gd name="connsiteY2" fmla="*/ 0 h 36676"/>
                <a:gd name="connsiteX3" fmla="*/ 0 w 36706"/>
                <a:gd name="connsiteY3" fmla="*/ 23534 h 36676"/>
                <a:gd name="connsiteX4" fmla="*/ 23554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4" y="47080"/>
                  </a:moveTo>
                  <a:cubicBezTo>
                    <a:pt x="36511" y="47080"/>
                    <a:pt x="47119" y="36480"/>
                    <a:pt x="47119" y="23534"/>
                  </a:cubicBezTo>
                  <a:cubicBezTo>
                    <a:pt x="47119" y="10587"/>
                    <a:pt x="36511" y="0"/>
                    <a:pt x="23554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0"/>
                    <a:pt x="10596" y="47080"/>
                    <a:pt x="23554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aphic 7">
            <a:extLst>
              <a:ext uri="{FF2B5EF4-FFF2-40B4-BE49-F238E27FC236}">
                <a16:creationId xmlns:a16="http://schemas.microsoft.com/office/drawing/2014/main" id="{8862B531-8497-C344-B282-3AB534A8FC92}"/>
              </a:ext>
            </a:extLst>
          </p:cNvPr>
          <p:cNvGrpSpPr/>
          <p:nvPr/>
        </p:nvGrpSpPr>
        <p:grpSpPr>
          <a:xfrm>
            <a:off x="798285" y="1275807"/>
            <a:ext cx="3904343" cy="1154806"/>
            <a:chOff x="798285" y="1275807"/>
            <a:chExt cx="3904343" cy="1154806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586AB91E-9511-5C4E-889F-246DB4D13225}"/>
                </a:ext>
              </a:extLst>
            </p:cNvPr>
            <p:cNvSpPr/>
            <p:nvPr/>
          </p:nvSpPr>
          <p:spPr>
            <a:xfrm>
              <a:off x="3759590" y="1736075"/>
              <a:ext cx="319353" cy="628957"/>
            </a:xfrm>
            <a:custGeom>
              <a:avLst/>
              <a:gdLst>
                <a:gd name="connsiteX0" fmla="*/ 325132 w 319352"/>
                <a:gd name="connsiteY0" fmla="*/ 24129 h 628956"/>
                <a:gd name="connsiteX1" fmla="*/ 316344 w 319352"/>
                <a:gd name="connsiteY1" fmla="*/ 6580 h 628956"/>
                <a:gd name="connsiteX2" fmla="*/ 298770 w 319352"/>
                <a:gd name="connsiteY2" fmla="*/ 6580 h 628956"/>
                <a:gd name="connsiteX3" fmla="*/ 289982 w 319352"/>
                <a:gd name="connsiteY3" fmla="*/ 15355 h 628956"/>
                <a:gd name="connsiteX4" fmla="*/ 246046 w 319352"/>
                <a:gd name="connsiteY4" fmla="*/ 24129 h 628956"/>
                <a:gd name="connsiteX5" fmla="*/ 202109 w 319352"/>
                <a:gd name="connsiteY5" fmla="*/ 32903 h 628956"/>
                <a:gd name="connsiteX6" fmla="*/ 184534 w 319352"/>
                <a:gd name="connsiteY6" fmla="*/ 32903 h 628956"/>
                <a:gd name="connsiteX7" fmla="*/ 140597 w 319352"/>
                <a:gd name="connsiteY7" fmla="*/ 41677 h 628956"/>
                <a:gd name="connsiteX8" fmla="*/ 105448 w 319352"/>
                <a:gd name="connsiteY8" fmla="*/ 50451 h 628956"/>
                <a:gd name="connsiteX9" fmla="*/ 87873 w 319352"/>
                <a:gd name="connsiteY9" fmla="*/ 59226 h 628956"/>
                <a:gd name="connsiteX10" fmla="*/ 79086 w 319352"/>
                <a:gd name="connsiteY10" fmla="*/ 59226 h 628956"/>
                <a:gd name="connsiteX11" fmla="*/ 61511 w 319352"/>
                <a:gd name="connsiteY11" fmla="*/ 67999 h 628956"/>
                <a:gd name="connsiteX12" fmla="*/ 61511 w 319352"/>
                <a:gd name="connsiteY12" fmla="*/ 103096 h 628956"/>
                <a:gd name="connsiteX13" fmla="*/ 61511 w 319352"/>
                <a:gd name="connsiteY13" fmla="*/ 120644 h 628956"/>
                <a:gd name="connsiteX14" fmla="*/ 52724 w 319352"/>
                <a:gd name="connsiteY14" fmla="*/ 129418 h 628956"/>
                <a:gd name="connsiteX15" fmla="*/ 43937 w 319352"/>
                <a:gd name="connsiteY15" fmla="*/ 190838 h 628956"/>
                <a:gd name="connsiteX16" fmla="*/ 35149 w 319352"/>
                <a:gd name="connsiteY16" fmla="*/ 225934 h 628956"/>
                <a:gd name="connsiteX17" fmla="*/ 35149 w 319352"/>
                <a:gd name="connsiteY17" fmla="*/ 243482 h 628956"/>
                <a:gd name="connsiteX18" fmla="*/ 26362 w 319352"/>
                <a:gd name="connsiteY18" fmla="*/ 357546 h 628956"/>
                <a:gd name="connsiteX19" fmla="*/ 26362 w 319352"/>
                <a:gd name="connsiteY19" fmla="*/ 410191 h 628956"/>
                <a:gd name="connsiteX20" fmla="*/ 17575 w 319352"/>
                <a:gd name="connsiteY20" fmla="*/ 436514 h 628956"/>
                <a:gd name="connsiteX21" fmla="*/ 17575 w 319352"/>
                <a:gd name="connsiteY21" fmla="*/ 454062 h 628956"/>
                <a:gd name="connsiteX22" fmla="*/ 8787 w 319352"/>
                <a:gd name="connsiteY22" fmla="*/ 489159 h 628956"/>
                <a:gd name="connsiteX23" fmla="*/ 8787 w 319352"/>
                <a:gd name="connsiteY23" fmla="*/ 497933 h 628956"/>
                <a:gd name="connsiteX24" fmla="*/ 8787 w 319352"/>
                <a:gd name="connsiteY24" fmla="*/ 550578 h 628956"/>
                <a:gd name="connsiteX25" fmla="*/ 8787 w 319352"/>
                <a:gd name="connsiteY25" fmla="*/ 559352 h 628956"/>
                <a:gd name="connsiteX26" fmla="*/ 0 w 319352"/>
                <a:gd name="connsiteY26" fmla="*/ 603226 h 628956"/>
                <a:gd name="connsiteX27" fmla="*/ 0 w 319352"/>
                <a:gd name="connsiteY27" fmla="*/ 612001 h 628956"/>
                <a:gd name="connsiteX28" fmla="*/ 0 w 319352"/>
                <a:gd name="connsiteY28" fmla="*/ 629549 h 628956"/>
                <a:gd name="connsiteX29" fmla="*/ 8787 w 319352"/>
                <a:gd name="connsiteY29" fmla="*/ 638324 h 628956"/>
                <a:gd name="connsiteX30" fmla="*/ 26362 w 319352"/>
                <a:gd name="connsiteY30" fmla="*/ 638324 h 628956"/>
                <a:gd name="connsiteX31" fmla="*/ 35149 w 319352"/>
                <a:gd name="connsiteY31" fmla="*/ 638324 h 628956"/>
                <a:gd name="connsiteX32" fmla="*/ 87873 w 319352"/>
                <a:gd name="connsiteY32" fmla="*/ 629549 h 628956"/>
                <a:gd name="connsiteX33" fmla="*/ 96661 w 319352"/>
                <a:gd name="connsiteY33" fmla="*/ 629549 h 628956"/>
                <a:gd name="connsiteX34" fmla="*/ 114235 w 319352"/>
                <a:gd name="connsiteY34" fmla="*/ 629549 h 628956"/>
                <a:gd name="connsiteX35" fmla="*/ 166960 w 319352"/>
                <a:gd name="connsiteY35" fmla="*/ 620775 h 628956"/>
                <a:gd name="connsiteX36" fmla="*/ 193322 w 319352"/>
                <a:gd name="connsiteY36" fmla="*/ 603226 h 628956"/>
                <a:gd name="connsiteX37" fmla="*/ 202109 w 319352"/>
                <a:gd name="connsiteY37" fmla="*/ 603226 h 628956"/>
                <a:gd name="connsiteX38" fmla="*/ 246046 w 319352"/>
                <a:gd name="connsiteY38" fmla="*/ 594452 h 628956"/>
                <a:gd name="connsiteX39" fmla="*/ 263620 w 319352"/>
                <a:gd name="connsiteY39" fmla="*/ 585677 h 628956"/>
                <a:gd name="connsiteX40" fmla="*/ 281195 w 319352"/>
                <a:gd name="connsiteY40" fmla="*/ 585677 h 628956"/>
                <a:gd name="connsiteX41" fmla="*/ 307557 w 319352"/>
                <a:gd name="connsiteY41" fmla="*/ 576903 h 628956"/>
                <a:gd name="connsiteX42" fmla="*/ 316344 w 319352"/>
                <a:gd name="connsiteY42" fmla="*/ 568126 h 628956"/>
                <a:gd name="connsiteX43" fmla="*/ 316344 w 319352"/>
                <a:gd name="connsiteY43" fmla="*/ 515481 h 628956"/>
                <a:gd name="connsiteX44" fmla="*/ 316344 w 319352"/>
                <a:gd name="connsiteY44" fmla="*/ 506707 h 628956"/>
                <a:gd name="connsiteX45" fmla="*/ 307557 w 319352"/>
                <a:gd name="connsiteY45" fmla="*/ 445288 h 628956"/>
                <a:gd name="connsiteX46" fmla="*/ 298770 w 319352"/>
                <a:gd name="connsiteY46" fmla="*/ 418965 h 628956"/>
                <a:gd name="connsiteX47" fmla="*/ 281195 w 319352"/>
                <a:gd name="connsiteY47" fmla="*/ 418965 h 628956"/>
                <a:gd name="connsiteX48" fmla="*/ 263620 w 319352"/>
                <a:gd name="connsiteY48" fmla="*/ 418965 h 628956"/>
                <a:gd name="connsiteX49" fmla="*/ 246046 w 319352"/>
                <a:gd name="connsiteY49" fmla="*/ 445288 h 628956"/>
                <a:gd name="connsiteX50" fmla="*/ 237258 w 319352"/>
                <a:gd name="connsiteY50" fmla="*/ 454062 h 628956"/>
                <a:gd name="connsiteX51" fmla="*/ 202109 w 319352"/>
                <a:gd name="connsiteY51" fmla="*/ 462837 h 628956"/>
                <a:gd name="connsiteX52" fmla="*/ 193322 w 319352"/>
                <a:gd name="connsiteY52" fmla="*/ 454062 h 628956"/>
                <a:gd name="connsiteX53" fmla="*/ 184534 w 319352"/>
                <a:gd name="connsiteY53" fmla="*/ 427740 h 628956"/>
                <a:gd name="connsiteX54" fmla="*/ 202109 w 319352"/>
                <a:gd name="connsiteY54" fmla="*/ 410191 h 628956"/>
                <a:gd name="connsiteX55" fmla="*/ 210896 w 319352"/>
                <a:gd name="connsiteY55" fmla="*/ 401418 h 628956"/>
                <a:gd name="connsiteX56" fmla="*/ 246046 w 319352"/>
                <a:gd name="connsiteY56" fmla="*/ 383869 h 628956"/>
                <a:gd name="connsiteX57" fmla="*/ 254833 w 319352"/>
                <a:gd name="connsiteY57" fmla="*/ 375095 h 628956"/>
                <a:gd name="connsiteX58" fmla="*/ 316344 w 319352"/>
                <a:gd name="connsiteY58" fmla="*/ 357546 h 628956"/>
                <a:gd name="connsiteX59" fmla="*/ 316344 w 319352"/>
                <a:gd name="connsiteY59" fmla="*/ 348773 h 628956"/>
                <a:gd name="connsiteX60" fmla="*/ 316344 w 319352"/>
                <a:gd name="connsiteY60" fmla="*/ 313676 h 628956"/>
                <a:gd name="connsiteX61" fmla="*/ 289982 w 319352"/>
                <a:gd name="connsiteY61" fmla="*/ 304902 h 628956"/>
                <a:gd name="connsiteX62" fmla="*/ 307557 w 319352"/>
                <a:gd name="connsiteY62" fmla="*/ 287354 h 628956"/>
                <a:gd name="connsiteX63" fmla="*/ 307557 w 319352"/>
                <a:gd name="connsiteY63" fmla="*/ 261031 h 628956"/>
                <a:gd name="connsiteX64" fmla="*/ 307557 w 319352"/>
                <a:gd name="connsiteY64" fmla="*/ 252257 h 628956"/>
                <a:gd name="connsiteX65" fmla="*/ 289982 w 319352"/>
                <a:gd name="connsiteY65" fmla="*/ 243482 h 628956"/>
                <a:gd name="connsiteX66" fmla="*/ 263620 w 319352"/>
                <a:gd name="connsiteY66" fmla="*/ 252257 h 628956"/>
                <a:gd name="connsiteX67" fmla="*/ 254833 w 319352"/>
                <a:gd name="connsiteY67" fmla="*/ 252257 h 628956"/>
                <a:gd name="connsiteX68" fmla="*/ 237258 w 319352"/>
                <a:gd name="connsiteY68" fmla="*/ 261031 h 628956"/>
                <a:gd name="connsiteX69" fmla="*/ 228471 w 319352"/>
                <a:gd name="connsiteY69" fmla="*/ 261031 h 628956"/>
                <a:gd name="connsiteX70" fmla="*/ 202109 w 319352"/>
                <a:gd name="connsiteY70" fmla="*/ 278579 h 628956"/>
                <a:gd name="connsiteX71" fmla="*/ 193322 w 319352"/>
                <a:gd name="connsiteY71" fmla="*/ 278579 h 628956"/>
                <a:gd name="connsiteX72" fmla="*/ 184534 w 319352"/>
                <a:gd name="connsiteY72" fmla="*/ 269805 h 628956"/>
                <a:gd name="connsiteX73" fmla="*/ 184534 w 319352"/>
                <a:gd name="connsiteY73" fmla="*/ 234709 h 628956"/>
                <a:gd name="connsiteX74" fmla="*/ 184534 w 319352"/>
                <a:gd name="connsiteY74" fmla="*/ 208386 h 628956"/>
                <a:gd name="connsiteX75" fmla="*/ 193322 w 319352"/>
                <a:gd name="connsiteY75" fmla="*/ 190838 h 628956"/>
                <a:gd name="connsiteX76" fmla="*/ 219683 w 319352"/>
                <a:gd name="connsiteY76" fmla="*/ 190838 h 628956"/>
                <a:gd name="connsiteX77" fmla="*/ 237258 w 319352"/>
                <a:gd name="connsiteY77" fmla="*/ 173290 h 628956"/>
                <a:gd name="connsiteX78" fmla="*/ 237258 w 319352"/>
                <a:gd name="connsiteY78" fmla="*/ 164515 h 628956"/>
                <a:gd name="connsiteX79" fmla="*/ 246046 w 319352"/>
                <a:gd name="connsiteY79" fmla="*/ 182063 h 628956"/>
                <a:gd name="connsiteX80" fmla="*/ 263620 w 319352"/>
                <a:gd name="connsiteY80" fmla="*/ 190838 h 628956"/>
                <a:gd name="connsiteX81" fmla="*/ 281195 w 319352"/>
                <a:gd name="connsiteY81" fmla="*/ 182063 h 628956"/>
                <a:gd name="connsiteX82" fmla="*/ 316344 w 319352"/>
                <a:gd name="connsiteY82" fmla="*/ 164515 h 628956"/>
                <a:gd name="connsiteX83" fmla="*/ 325132 w 319352"/>
                <a:gd name="connsiteY83" fmla="*/ 146967 h 628956"/>
                <a:gd name="connsiteX84" fmla="*/ 325132 w 319352"/>
                <a:gd name="connsiteY84" fmla="*/ 111871 h 628956"/>
                <a:gd name="connsiteX85" fmla="*/ 325132 w 319352"/>
                <a:gd name="connsiteY85" fmla="*/ 24129 h 62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19352" h="628956">
                  <a:moveTo>
                    <a:pt x="325132" y="24129"/>
                  </a:moveTo>
                  <a:cubicBezTo>
                    <a:pt x="325132" y="15355"/>
                    <a:pt x="325132" y="6580"/>
                    <a:pt x="316344" y="6580"/>
                  </a:cubicBezTo>
                  <a:cubicBezTo>
                    <a:pt x="316344" y="-2193"/>
                    <a:pt x="307557" y="-2193"/>
                    <a:pt x="298770" y="6580"/>
                  </a:cubicBezTo>
                  <a:lnTo>
                    <a:pt x="289982" y="15355"/>
                  </a:lnTo>
                  <a:cubicBezTo>
                    <a:pt x="272408" y="15355"/>
                    <a:pt x="263620" y="15355"/>
                    <a:pt x="246046" y="24129"/>
                  </a:cubicBezTo>
                  <a:cubicBezTo>
                    <a:pt x="228471" y="32902"/>
                    <a:pt x="219683" y="32903"/>
                    <a:pt x="202109" y="32903"/>
                  </a:cubicBezTo>
                  <a:lnTo>
                    <a:pt x="184534" y="32903"/>
                  </a:lnTo>
                  <a:cubicBezTo>
                    <a:pt x="166960" y="32903"/>
                    <a:pt x="149385" y="41677"/>
                    <a:pt x="140597" y="41677"/>
                  </a:cubicBezTo>
                  <a:cubicBezTo>
                    <a:pt x="131810" y="41677"/>
                    <a:pt x="114235" y="50451"/>
                    <a:pt x="105448" y="50451"/>
                  </a:cubicBezTo>
                  <a:cubicBezTo>
                    <a:pt x="96661" y="50451"/>
                    <a:pt x="96661" y="50451"/>
                    <a:pt x="87873" y="59226"/>
                  </a:cubicBezTo>
                  <a:cubicBezTo>
                    <a:pt x="79086" y="59226"/>
                    <a:pt x="79086" y="59226"/>
                    <a:pt x="79086" y="59226"/>
                  </a:cubicBezTo>
                  <a:cubicBezTo>
                    <a:pt x="61511" y="50451"/>
                    <a:pt x="61511" y="59226"/>
                    <a:pt x="61511" y="67999"/>
                  </a:cubicBezTo>
                  <a:cubicBezTo>
                    <a:pt x="61511" y="76774"/>
                    <a:pt x="61511" y="85548"/>
                    <a:pt x="61511" y="103096"/>
                  </a:cubicBezTo>
                  <a:cubicBezTo>
                    <a:pt x="61511" y="111871"/>
                    <a:pt x="61511" y="111871"/>
                    <a:pt x="61511" y="120644"/>
                  </a:cubicBezTo>
                  <a:cubicBezTo>
                    <a:pt x="61511" y="120644"/>
                    <a:pt x="61511" y="129418"/>
                    <a:pt x="52724" y="129418"/>
                  </a:cubicBezTo>
                  <a:cubicBezTo>
                    <a:pt x="52724" y="146967"/>
                    <a:pt x="43937" y="173290"/>
                    <a:pt x="43937" y="190838"/>
                  </a:cubicBezTo>
                  <a:cubicBezTo>
                    <a:pt x="43937" y="199612"/>
                    <a:pt x="43937" y="217160"/>
                    <a:pt x="35149" y="225934"/>
                  </a:cubicBezTo>
                  <a:cubicBezTo>
                    <a:pt x="35149" y="234709"/>
                    <a:pt x="35149" y="234709"/>
                    <a:pt x="35149" y="243482"/>
                  </a:cubicBezTo>
                  <a:cubicBezTo>
                    <a:pt x="35149" y="278579"/>
                    <a:pt x="35149" y="322450"/>
                    <a:pt x="26362" y="357546"/>
                  </a:cubicBezTo>
                  <a:cubicBezTo>
                    <a:pt x="26362" y="375095"/>
                    <a:pt x="26362" y="392643"/>
                    <a:pt x="26362" y="410191"/>
                  </a:cubicBezTo>
                  <a:cubicBezTo>
                    <a:pt x="26362" y="418965"/>
                    <a:pt x="26362" y="427740"/>
                    <a:pt x="17575" y="436514"/>
                  </a:cubicBezTo>
                  <a:cubicBezTo>
                    <a:pt x="17575" y="445288"/>
                    <a:pt x="17575" y="454062"/>
                    <a:pt x="17575" y="454062"/>
                  </a:cubicBezTo>
                  <a:cubicBezTo>
                    <a:pt x="17575" y="462837"/>
                    <a:pt x="17575" y="480385"/>
                    <a:pt x="8787" y="489159"/>
                  </a:cubicBezTo>
                  <a:lnTo>
                    <a:pt x="8787" y="497933"/>
                  </a:lnTo>
                  <a:cubicBezTo>
                    <a:pt x="8787" y="515481"/>
                    <a:pt x="8787" y="533029"/>
                    <a:pt x="8787" y="550578"/>
                  </a:cubicBezTo>
                  <a:lnTo>
                    <a:pt x="8787" y="559352"/>
                  </a:lnTo>
                  <a:cubicBezTo>
                    <a:pt x="0" y="576903"/>
                    <a:pt x="0" y="594452"/>
                    <a:pt x="0" y="603226"/>
                  </a:cubicBezTo>
                  <a:lnTo>
                    <a:pt x="0" y="612001"/>
                  </a:lnTo>
                  <a:cubicBezTo>
                    <a:pt x="0" y="620775"/>
                    <a:pt x="0" y="629549"/>
                    <a:pt x="0" y="629549"/>
                  </a:cubicBezTo>
                  <a:lnTo>
                    <a:pt x="8787" y="638324"/>
                  </a:lnTo>
                  <a:cubicBezTo>
                    <a:pt x="17575" y="638324"/>
                    <a:pt x="17575" y="638324"/>
                    <a:pt x="26362" y="638324"/>
                  </a:cubicBezTo>
                  <a:lnTo>
                    <a:pt x="35149" y="638324"/>
                  </a:lnTo>
                  <a:cubicBezTo>
                    <a:pt x="52724" y="638324"/>
                    <a:pt x="70299" y="629549"/>
                    <a:pt x="87873" y="629549"/>
                  </a:cubicBezTo>
                  <a:lnTo>
                    <a:pt x="96661" y="629549"/>
                  </a:lnTo>
                  <a:cubicBezTo>
                    <a:pt x="105448" y="629549"/>
                    <a:pt x="105448" y="629549"/>
                    <a:pt x="114235" y="629549"/>
                  </a:cubicBezTo>
                  <a:cubicBezTo>
                    <a:pt x="131810" y="629549"/>
                    <a:pt x="149385" y="629549"/>
                    <a:pt x="166960" y="620775"/>
                  </a:cubicBezTo>
                  <a:cubicBezTo>
                    <a:pt x="175747" y="612001"/>
                    <a:pt x="184534" y="612001"/>
                    <a:pt x="193322" y="603226"/>
                  </a:cubicBezTo>
                  <a:cubicBezTo>
                    <a:pt x="193322" y="603226"/>
                    <a:pt x="193322" y="603226"/>
                    <a:pt x="202109" y="603226"/>
                  </a:cubicBezTo>
                  <a:cubicBezTo>
                    <a:pt x="219683" y="603226"/>
                    <a:pt x="237258" y="594452"/>
                    <a:pt x="246046" y="594452"/>
                  </a:cubicBezTo>
                  <a:cubicBezTo>
                    <a:pt x="254833" y="594452"/>
                    <a:pt x="254833" y="594452"/>
                    <a:pt x="263620" y="585677"/>
                  </a:cubicBezTo>
                  <a:cubicBezTo>
                    <a:pt x="263620" y="576903"/>
                    <a:pt x="272408" y="576903"/>
                    <a:pt x="281195" y="585677"/>
                  </a:cubicBezTo>
                  <a:cubicBezTo>
                    <a:pt x="289982" y="585677"/>
                    <a:pt x="298770" y="576903"/>
                    <a:pt x="307557" y="576903"/>
                  </a:cubicBezTo>
                  <a:lnTo>
                    <a:pt x="316344" y="568126"/>
                  </a:lnTo>
                  <a:cubicBezTo>
                    <a:pt x="316344" y="550578"/>
                    <a:pt x="316344" y="533029"/>
                    <a:pt x="316344" y="515481"/>
                  </a:cubicBezTo>
                  <a:cubicBezTo>
                    <a:pt x="316344" y="515481"/>
                    <a:pt x="316344" y="515481"/>
                    <a:pt x="316344" y="506707"/>
                  </a:cubicBezTo>
                  <a:cubicBezTo>
                    <a:pt x="307557" y="489159"/>
                    <a:pt x="307557" y="462837"/>
                    <a:pt x="307557" y="445288"/>
                  </a:cubicBezTo>
                  <a:cubicBezTo>
                    <a:pt x="307557" y="436514"/>
                    <a:pt x="307557" y="427740"/>
                    <a:pt x="298770" y="418965"/>
                  </a:cubicBezTo>
                  <a:cubicBezTo>
                    <a:pt x="289982" y="418965"/>
                    <a:pt x="289982" y="418965"/>
                    <a:pt x="281195" y="418965"/>
                  </a:cubicBezTo>
                  <a:cubicBezTo>
                    <a:pt x="281195" y="418965"/>
                    <a:pt x="272408" y="418965"/>
                    <a:pt x="263620" y="418965"/>
                  </a:cubicBezTo>
                  <a:cubicBezTo>
                    <a:pt x="246046" y="418965"/>
                    <a:pt x="237258" y="427740"/>
                    <a:pt x="246046" y="445288"/>
                  </a:cubicBezTo>
                  <a:cubicBezTo>
                    <a:pt x="246046" y="454062"/>
                    <a:pt x="246046" y="454062"/>
                    <a:pt x="237258" y="454062"/>
                  </a:cubicBezTo>
                  <a:cubicBezTo>
                    <a:pt x="228471" y="462837"/>
                    <a:pt x="210896" y="462837"/>
                    <a:pt x="202109" y="462837"/>
                  </a:cubicBezTo>
                  <a:cubicBezTo>
                    <a:pt x="193322" y="462837"/>
                    <a:pt x="193322" y="462837"/>
                    <a:pt x="193322" y="454062"/>
                  </a:cubicBezTo>
                  <a:cubicBezTo>
                    <a:pt x="193322" y="445288"/>
                    <a:pt x="193322" y="436514"/>
                    <a:pt x="184534" y="427740"/>
                  </a:cubicBezTo>
                  <a:cubicBezTo>
                    <a:pt x="184534" y="418965"/>
                    <a:pt x="193322" y="418965"/>
                    <a:pt x="202109" y="410191"/>
                  </a:cubicBezTo>
                  <a:lnTo>
                    <a:pt x="210896" y="401418"/>
                  </a:lnTo>
                  <a:cubicBezTo>
                    <a:pt x="219683" y="392643"/>
                    <a:pt x="237258" y="392643"/>
                    <a:pt x="246046" y="383869"/>
                  </a:cubicBezTo>
                  <a:cubicBezTo>
                    <a:pt x="246046" y="383869"/>
                    <a:pt x="254833" y="383869"/>
                    <a:pt x="254833" y="375095"/>
                  </a:cubicBezTo>
                  <a:cubicBezTo>
                    <a:pt x="272408" y="366321"/>
                    <a:pt x="298770" y="366321"/>
                    <a:pt x="316344" y="357546"/>
                  </a:cubicBezTo>
                  <a:lnTo>
                    <a:pt x="316344" y="348773"/>
                  </a:lnTo>
                  <a:cubicBezTo>
                    <a:pt x="307557" y="339998"/>
                    <a:pt x="307557" y="331224"/>
                    <a:pt x="316344" y="313676"/>
                  </a:cubicBezTo>
                  <a:cubicBezTo>
                    <a:pt x="307557" y="313676"/>
                    <a:pt x="298770" y="313676"/>
                    <a:pt x="289982" y="304902"/>
                  </a:cubicBezTo>
                  <a:cubicBezTo>
                    <a:pt x="289982" y="296127"/>
                    <a:pt x="298770" y="296127"/>
                    <a:pt x="307557" y="287354"/>
                  </a:cubicBezTo>
                  <a:cubicBezTo>
                    <a:pt x="316344" y="278579"/>
                    <a:pt x="316344" y="269805"/>
                    <a:pt x="307557" y="261031"/>
                  </a:cubicBezTo>
                  <a:lnTo>
                    <a:pt x="307557" y="252257"/>
                  </a:lnTo>
                  <a:cubicBezTo>
                    <a:pt x="307557" y="234709"/>
                    <a:pt x="298770" y="234709"/>
                    <a:pt x="289982" y="243482"/>
                  </a:cubicBezTo>
                  <a:cubicBezTo>
                    <a:pt x="281195" y="243482"/>
                    <a:pt x="272408" y="252257"/>
                    <a:pt x="263620" y="252257"/>
                  </a:cubicBezTo>
                  <a:lnTo>
                    <a:pt x="254833" y="252257"/>
                  </a:lnTo>
                  <a:cubicBezTo>
                    <a:pt x="254833" y="261031"/>
                    <a:pt x="246046" y="261031"/>
                    <a:pt x="237258" y="261031"/>
                  </a:cubicBezTo>
                  <a:lnTo>
                    <a:pt x="228471" y="261031"/>
                  </a:lnTo>
                  <a:cubicBezTo>
                    <a:pt x="219683" y="269805"/>
                    <a:pt x="210896" y="269805"/>
                    <a:pt x="202109" y="278579"/>
                  </a:cubicBezTo>
                  <a:lnTo>
                    <a:pt x="193322" y="278579"/>
                  </a:lnTo>
                  <a:cubicBezTo>
                    <a:pt x="184534" y="278579"/>
                    <a:pt x="184534" y="278579"/>
                    <a:pt x="184534" y="269805"/>
                  </a:cubicBezTo>
                  <a:cubicBezTo>
                    <a:pt x="184534" y="261031"/>
                    <a:pt x="184534" y="243482"/>
                    <a:pt x="184534" y="234709"/>
                  </a:cubicBezTo>
                  <a:cubicBezTo>
                    <a:pt x="184534" y="225934"/>
                    <a:pt x="184534" y="217160"/>
                    <a:pt x="184534" y="208386"/>
                  </a:cubicBezTo>
                  <a:cubicBezTo>
                    <a:pt x="184534" y="199612"/>
                    <a:pt x="184534" y="190838"/>
                    <a:pt x="193322" y="190838"/>
                  </a:cubicBezTo>
                  <a:cubicBezTo>
                    <a:pt x="202109" y="190838"/>
                    <a:pt x="210896" y="190838"/>
                    <a:pt x="219683" y="190838"/>
                  </a:cubicBezTo>
                  <a:cubicBezTo>
                    <a:pt x="237258" y="190838"/>
                    <a:pt x="237258" y="190838"/>
                    <a:pt x="237258" y="173290"/>
                  </a:cubicBezTo>
                  <a:lnTo>
                    <a:pt x="237258" y="164515"/>
                  </a:lnTo>
                  <a:cubicBezTo>
                    <a:pt x="246046" y="164515"/>
                    <a:pt x="246046" y="173290"/>
                    <a:pt x="246046" y="182063"/>
                  </a:cubicBezTo>
                  <a:cubicBezTo>
                    <a:pt x="246046" y="190838"/>
                    <a:pt x="254833" y="199612"/>
                    <a:pt x="263620" y="190838"/>
                  </a:cubicBezTo>
                  <a:cubicBezTo>
                    <a:pt x="272408" y="190838"/>
                    <a:pt x="272408" y="190838"/>
                    <a:pt x="281195" y="182063"/>
                  </a:cubicBezTo>
                  <a:cubicBezTo>
                    <a:pt x="289982" y="173290"/>
                    <a:pt x="307557" y="173290"/>
                    <a:pt x="316344" y="164515"/>
                  </a:cubicBezTo>
                  <a:cubicBezTo>
                    <a:pt x="325132" y="164515"/>
                    <a:pt x="325132" y="155741"/>
                    <a:pt x="325132" y="146967"/>
                  </a:cubicBezTo>
                  <a:cubicBezTo>
                    <a:pt x="325132" y="138193"/>
                    <a:pt x="325132" y="120644"/>
                    <a:pt x="325132" y="111871"/>
                  </a:cubicBezTo>
                  <a:cubicBezTo>
                    <a:pt x="325132" y="85548"/>
                    <a:pt x="325132" y="59226"/>
                    <a:pt x="325132" y="24129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00A77ACE-76DF-354F-B0A7-196DB3135A3B}"/>
                </a:ext>
              </a:extLst>
            </p:cNvPr>
            <p:cNvSpPr/>
            <p:nvPr/>
          </p:nvSpPr>
          <p:spPr>
            <a:xfrm>
              <a:off x="3381755" y="1721681"/>
              <a:ext cx="350258" cy="649578"/>
            </a:xfrm>
            <a:custGeom>
              <a:avLst/>
              <a:gdLst>
                <a:gd name="connsiteX0" fmla="*/ 360281 w 350257"/>
                <a:gd name="connsiteY0" fmla="*/ 99957 h 649578"/>
                <a:gd name="connsiteX1" fmla="*/ 351494 w 350257"/>
                <a:gd name="connsiteY1" fmla="*/ 56087 h 649578"/>
                <a:gd name="connsiteX2" fmla="*/ 351494 w 350257"/>
                <a:gd name="connsiteY2" fmla="*/ 20990 h 649578"/>
                <a:gd name="connsiteX3" fmla="*/ 325132 w 350257"/>
                <a:gd name="connsiteY3" fmla="*/ 3442 h 649578"/>
                <a:gd name="connsiteX4" fmla="*/ 298770 w 350257"/>
                <a:gd name="connsiteY4" fmla="*/ 12216 h 649578"/>
                <a:gd name="connsiteX5" fmla="*/ 289982 w 350257"/>
                <a:gd name="connsiteY5" fmla="*/ 12216 h 649578"/>
                <a:gd name="connsiteX6" fmla="*/ 254833 w 350257"/>
                <a:gd name="connsiteY6" fmla="*/ 29765 h 649578"/>
                <a:gd name="connsiteX7" fmla="*/ 246046 w 350257"/>
                <a:gd name="connsiteY7" fmla="*/ 38538 h 649578"/>
                <a:gd name="connsiteX8" fmla="*/ 210896 w 350257"/>
                <a:gd name="connsiteY8" fmla="*/ 56087 h 649578"/>
                <a:gd name="connsiteX9" fmla="*/ 158172 w 350257"/>
                <a:gd name="connsiteY9" fmla="*/ 73635 h 649578"/>
                <a:gd name="connsiteX10" fmla="*/ 114235 w 350257"/>
                <a:gd name="connsiteY10" fmla="*/ 82409 h 649578"/>
                <a:gd name="connsiteX11" fmla="*/ 96661 w 350257"/>
                <a:gd name="connsiteY11" fmla="*/ 64860 h 649578"/>
                <a:gd name="connsiteX12" fmla="*/ 87873 w 350257"/>
                <a:gd name="connsiteY12" fmla="*/ 73635 h 649578"/>
                <a:gd name="connsiteX13" fmla="*/ 79086 w 350257"/>
                <a:gd name="connsiteY13" fmla="*/ 91184 h 649578"/>
                <a:gd name="connsiteX14" fmla="*/ 79086 w 350257"/>
                <a:gd name="connsiteY14" fmla="*/ 99957 h 649578"/>
                <a:gd name="connsiteX15" fmla="*/ 87873 w 350257"/>
                <a:gd name="connsiteY15" fmla="*/ 108732 h 649578"/>
                <a:gd name="connsiteX16" fmla="*/ 79086 w 350257"/>
                <a:gd name="connsiteY16" fmla="*/ 117506 h 649578"/>
                <a:gd name="connsiteX17" fmla="*/ 70299 w 350257"/>
                <a:gd name="connsiteY17" fmla="*/ 187699 h 649578"/>
                <a:gd name="connsiteX18" fmla="*/ 70299 w 350257"/>
                <a:gd name="connsiteY18" fmla="*/ 205248 h 649578"/>
                <a:gd name="connsiteX19" fmla="*/ 61512 w 350257"/>
                <a:gd name="connsiteY19" fmla="*/ 231570 h 649578"/>
                <a:gd name="connsiteX20" fmla="*/ 52724 w 350257"/>
                <a:gd name="connsiteY20" fmla="*/ 266667 h 649578"/>
                <a:gd name="connsiteX21" fmla="*/ 52724 w 350257"/>
                <a:gd name="connsiteY21" fmla="*/ 275440 h 649578"/>
                <a:gd name="connsiteX22" fmla="*/ 43937 w 350257"/>
                <a:gd name="connsiteY22" fmla="*/ 336860 h 649578"/>
                <a:gd name="connsiteX23" fmla="*/ 43937 w 350257"/>
                <a:gd name="connsiteY23" fmla="*/ 345634 h 649578"/>
                <a:gd name="connsiteX24" fmla="*/ 43937 w 350257"/>
                <a:gd name="connsiteY24" fmla="*/ 363182 h 649578"/>
                <a:gd name="connsiteX25" fmla="*/ 35149 w 350257"/>
                <a:gd name="connsiteY25" fmla="*/ 389504 h 649578"/>
                <a:gd name="connsiteX26" fmla="*/ 35149 w 350257"/>
                <a:gd name="connsiteY26" fmla="*/ 398279 h 649578"/>
                <a:gd name="connsiteX27" fmla="*/ 26362 w 350257"/>
                <a:gd name="connsiteY27" fmla="*/ 424601 h 649578"/>
                <a:gd name="connsiteX28" fmla="*/ 17575 w 350257"/>
                <a:gd name="connsiteY28" fmla="*/ 477246 h 649578"/>
                <a:gd name="connsiteX29" fmla="*/ 8787 w 350257"/>
                <a:gd name="connsiteY29" fmla="*/ 547439 h 649578"/>
                <a:gd name="connsiteX30" fmla="*/ 8787 w 350257"/>
                <a:gd name="connsiteY30" fmla="*/ 573762 h 649578"/>
                <a:gd name="connsiteX31" fmla="*/ 8787 w 350257"/>
                <a:gd name="connsiteY31" fmla="*/ 591307 h 649578"/>
                <a:gd name="connsiteX32" fmla="*/ 0 w 350257"/>
                <a:gd name="connsiteY32" fmla="*/ 608856 h 649578"/>
                <a:gd name="connsiteX33" fmla="*/ 17575 w 350257"/>
                <a:gd name="connsiteY33" fmla="*/ 643953 h 649578"/>
                <a:gd name="connsiteX34" fmla="*/ 35149 w 350257"/>
                <a:gd name="connsiteY34" fmla="*/ 652728 h 649578"/>
                <a:gd name="connsiteX35" fmla="*/ 43937 w 350257"/>
                <a:gd name="connsiteY35" fmla="*/ 652728 h 649578"/>
                <a:gd name="connsiteX36" fmla="*/ 149385 w 350257"/>
                <a:gd name="connsiteY36" fmla="*/ 643953 h 649578"/>
                <a:gd name="connsiteX37" fmla="*/ 202109 w 350257"/>
                <a:gd name="connsiteY37" fmla="*/ 635179 h 649578"/>
                <a:gd name="connsiteX38" fmla="*/ 210896 w 350257"/>
                <a:gd name="connsiteY38" fmla="*/ 635179 h 649578"/>
                <a:gd name="connsiteX39" fmla="*/ 237258 w 350257"/>
                <a:gd name="connsiteY39" fmla="*/ 626405 h 649578"/>
                <a:gd name="connsiteX40" fmla="*/ 254833 w 350257"/>
                <a:gd name="connsiteY40" fmla="*/ 626405 h 649578"/>
                <a:gd name="connsiteX41" fmla="*/ 307557 w 350257"/>
                <a:gd name="connsiteY41" fmla="*/ 617630 h 649578"/>
                <a:gd name="connsiteX42" fmla="*/ 325132 w 350257"/>
                <a:gd name="connsiteY42" fmla="*/ 608856 h 649578"/>
                <a:gd name="connsiteX43" fmla="*/ 325132 w 350257"/>
                <a:gd name="connsiteY43" fmla="*/ 600081 h 649578"/>
                <a:gd name="connsiteX44" fmla="*/ 325132 w 350257"/>
                <a:gd name="connsiteY44" fmla="*/ 564987 h 649578"/>
                <a:gd name="connsiteX45" fmla="*/ 325132 w 350257"/>
                <a:gd name="connsiteY45" fmla="*/ 547439 h 649578"/>
                <a:gd name="connsiteX46" fmla="*/ 316345 w 350257"/>
                <a:gd name="connsiteY46" fmla="*/ 529891 h 649578"/>
                <a:gd name="connsiteX47" fmla="*/ 316345 w 350257"/>
                <a:gd name="connsiteY47" fmla="*/ 468471 h 649578"/>
                <a:gd name="connsiteX48" fmla="*/ 298770 w 350257"/>
                <a:gd name="connsiteY48" fmla="*/ 459698 h 649578"/>
                <a:gd name="connsiteX49" fmla="*/ 281195 w 350257"/>
                <a:gd name="connsiteY49" fmla="*/ 468471 h 649578"/>
                <a:gd name="connsiteX50" fmla="*/ 272408 w 350257"/>
                <a:gd name="connsiteY50" fmla="*/ 468471 h 649578"/>
                <a:gd name="connsiteX51" fmla="*/ 246046 w 350257"/>
                <a:gd name="connsiteY51" fmla="*/ 468471 h 649578"/>
                <a:gd name="connsiteX52" fmla="*/ 237258 w 350257"/>
                <a:gd name="connsiteY52" fmla="*/ 477246 h 649578"/>
                <a:gd name="connsiteX53" fmla="*/ 228471 w 350257"/>
                <a:gd name="connsiteY53" fmla="*/ 512343 h 649578"/>
                <a:gd name="connsiteX54" fmla="*/ 202109 w 350257"/>
                <a:gd name="connsiteY54" fmla="*/ 538665 h 649578"/>
                <a:gd name="connsiteX55" fmla="*/ 184534 w 350257"/>
                <a:gd name="connsiteY55" fmla="*/ 547439 h 649578"/>
                <a:gd name="connsiteX56" fmla="*/ 166960 w 350257"/>
                <a:gd name="connsiteY56" fmla="*/ 556213 h 649578"/>
                <a:gd name="connsiteX57" fmla="*/ 158172 w 350257"/>
                <a:gd name="connsiteY57" fmla="*/ 538665 h 649578"/>
                <a:gd name="connsiteX58" fmla="*/ 158172 w 350257"/>
                <a:gd name="connsiteY58" fmla="*/ 529891 h 649578"/>
                <a:gd name="connsiteX59" fmla="*/ 175747 w 350257"/>
                <a:gd name="connsiteY59" fmla="*/ 459698 h 649578"/>
                <a:gd name="connsiteX60" fmla="*/ 175747 w 350257"/>
                <a:gd name="connsiteY60" fmla="*/ 450923 h 649578"/>
                <a:gd name="connsiteX61" fmla="*/ 184534 w 350257"/>
                <a:gd name="connsiteY61" fmla="*/ 450923 h 649578"/>
                <a:gd name="connsiteX62" fmla="*/ 210896 w 350257"/>
                <a:gd name="connsiteY62" fmla="*/ 450923 h 649578"/>
                <a:gd name="connsiteX63" fmla="*/ 219683 w 350257"/>
                <a:gd name="connsiteY63" fmla="*/ 442149 h 649578"/>
                <a:gd name="connsiteX64" fmla="*/ 254833 w 350257"/>
                <a:gd name="connsiteY64" fmla="*/ 433376 h 649578"/>
                <a:gd name="connsiteX65" fmla="*/ 272408 w 350257"/>
                <a:gd name="connsiteY65" fmla="*/ 407053 h 649578"/>
                <a:gd name="connsiteX66" fmla="*/ 298770 w 350257"/>
                <a:gd name="connsiteY66" fmla="*/ 398279 h 649578"/>
                <a:gd name="connsiteX67" fmla="*/ 325132 w 350257"/>
                <a:gd name="connsiteY67" fmla="*/ 389504 h 649578"/>
                <a:gd name="connsiteX68" fmla="*/ 342707 w 350257"/>
                <a:gd name="connsiteY68" fmla="*/ 380731 h 649578"/>
                <a:gd name="connsiteX69" fmla="*/ 342707 w 350257"/>
                <a:gd name="connsiteY69" fmla="*/ 371956 h 649578"/>
                <a:gd name="connsiteX70" fmla="*/ 333919 w 350257"/>
                <a:gd name="connsiteY70" fmla="*/ 363182 h 649578"/>
                <a:gd name="connsiteX71" fmla="*/ 342707 w 350257"/>
                <a:gd name="connsiteY71" fmla="*/ 328085 h 649578"/>
                <a:gd name="connsiteX72" fmla="*/ 342707 w 350257"/>
                <a:gd name="connsiteY72" fmla="*/ 275440 h 649578"/>
                <a:gd name="connsiteX73" fmla="*/ 342707 w 350257"/>
                <a:gd name="connsiteY73" fmla="*/ 257892 h 649578"/>
                <a:gd name="connsiteX74" fmla="*/ 325132 w 350257"/>
                <a:gd name="connsiteY74" fmla="*/ 231570 h 649578"/>
                <a:gd name="connsiteX75" fmla="*/ 263620 w 350257"/>
                <a:gd name="connsiteY75" fmla="*/ 275440 h 649578"/>
                <a:gd name="connsiteX76" fmla="*/ 202109 w 350257"/>
                <a:gd name="connsiteY76" fmla="*/ 319312 h 649578"/>
                <a:gd name="connsiteX77" fmla="*/ 202109 w 350257"/>
                <a:gd name="connsiteY77" fmla="*/ 292989 h 649578"/>
                <a:gd name="connsiteX78" fmla="*/ 210896 w 350257"/>
                <a:gd name="connsiteY78" fmla="*/ 266667 h 649578"/>
                <a:gd name="connsiteX79" fmla="*/ 219683 w 350257"/>
                <a:gd name="connsiteY79" fmla="*/ 222796 h 649578"/>
                <a:gd name="connsiteX80" fmla="*/ 246046 w 350257"/>
                <a:gd name="connsiteY80" fmla="*/ 196473 h 649578"/>
                <a:gd name="connsiteX81" fmla="*/ 281195 w 350257"/>
                <a:gd name="connsiteY81" fmla="*/ 178924 h 649578"/>
                <a:gd name="connsiteX82" fmla="*/ 307557 w 350257"/>
                <a:gd name="connsiteY82" fmla="*/ 161376 h 649578"/>
                <a:gd name="connsiteX83" fmla="*/ 351494 w 350257"/>
                <a:gd name="connsiteY83" fmla="*/ 152602 h 649578"/>
                <a:gd name="connsiteX84" fmla="*/ 360281 w 350257"/>
                <a:gd name="connsiteY84" fmla="*/ 143829 h 649578"/>
                <a:gd name="connsiteX85" fmla="*/ 360281 w 350257"/>
                <a:gd name="connsiteY85" fmla="*/ 99957 h 64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50257" h="649578">
                  <a:moveTo>
                    <a:pt x="360281" y="99957"/>
                  </a:moveTo>
                  <a:cubicBezTo>
                    <a:pt x="351494" y="82409"/>
                    <a:pt x="351494" y="64860"/>
                    <a:pt x="351494" y="56087"/>
                  </a:cubicBezTo>
                  <a:cubicBezTo>
                    <a:pt x="351494" y="47313"/>
                    <a:pt x="351494" y="38538"/>
                    <a:pt x="351494" y="20990"/>
                  </a:cubicBezTo>
                  <a:cubicBezTo>
                    <a:pt x="351494" y="3442"/>
                    <a:pt x="342707" y="-5332"/>
                    <a:pt x="325132" y="3442"/>
                  </a:cubicBezTo>
                  <a:cubicBezTo>
                    <a:pt x="316345" y="3442"/>
                    <a:pt x="307557" y="12216"/>
                    <a:pt x="298770" y="12216"/>
                  </a:cubicBezTo>
                  <a:cubicBezTo>
                    <a:pt x="298770" y="12216"/>
                    <a:pt x="298770" y="12216"/>
                    <a:pt x="289982" y="12216"/>
                  </a:cubicBezTo>
                  <a:cubicBezTo>
                    <a:pt x="272408" y="12216"/>
                    <a:pt x="263620" y="20990"/>
                    <a:pt x="254833" y="29765"/>
                  </a:cubicBezTo>
                  <a:cubicBezTo>
                    <a:pt x="254833" y="29765"/>
                    <a:pt x="246046" y="29765"/>
                    <a:pt x="246046" y="38538"/>
                  </a:cubicBezTo>
                  <a:cubicBezTo>
                    <a:pt x="237258" y="47313"/>
                    <a:pt x="219683" y="47313"/>
                    <a:pt x="210896" y="56087"/>
                  </a:cubicBezTo>
                  <a:cubicBezTo>
                    <a:pt x="193322" y="64860"/>
                    <a:pt x="175747" y="64860"/>
                    <a:pt x="158172" y="73635"/>
                  </a:cubicBezTo>
                  <a:cubicBezTo>
                    <a:pt x="131810" y="82409"/>
                    <a:pt x="123023" y="82409"/>
                    <a:pt x="114235" y="82409"/>
                  </a:cubicBezTo>
                  <a:lnTo>
                    <a:pt x="96661" y="64860"/>
                  </a:lnTo>
                  <a:lnTo>
                    <a:pt x="87873" y="73635"/>
                  </a:lnTo>
                  <a:cubicBezTo>
                    <a:pt x="87873" y="82409"/>
                    <a:pt x="87873" y="82409"/>
                    <a:pt x="79086" y="91184"/>
                  </a:cubicBezTo>
                  <a:lnTo>
                    <a:pt x="79086" y="99957"/>
                  </a:lnTo>
                  <a:cubicBezTo>
                    <a:pt x="87873" y="99957"/>
                    <a:pt x="87873" y="108732"/>
                    <a:pt x="87873" y="108732"/>
                  </a:cubicBezTo>
                  <a:lnTo>
                    <a:pt x="79086" y="117506"/>
                  </a:lnTo>
                  <a:cubicBezTo>
                    <a:pt x="79086" y="143829"/>
                    <a:pt x="61512" y="161376"/>
                    <a:pt x="70299" y="187699"/>
                  </a:cubicBezTo>
                  <a:cubicBezTo>
                    <a:pt x="70299" y="187699"/>
                    <a:pt x="70299" y="196473"/>
                    <a:pt x="70299" y="205248"/>
                  </a:cubicBezTo>
                  <a:cubicBezTo>
                    <a:pt x="61512" y="214021"/>
                    <a:pt x="61512" y="222796"/>
                    <a:pt x="61512" y="231570"/>
                  </a:cubicBezTo>
                  <a:cubicBezTo>
                    <a:pt x="61512" y="240344"/>
                    <a:pt x="61512" y="249118"/>
                    <a:pt x="52724" y="266667"/>
                  </a:cubicBezTo>
                  <a:cubicBezTo>
                    <a:pt x="52724" y="266667"/>
                    <a:pt x="52724" y="266666"/>
                    <a:pt x="52724" y="275440"/>
                  </a:cubicBezTo>
                  <a:cubicBezTo>
                    <a:pt x="52724" y="292989"/>
                    <a:pt x="52724" y="319312"/>
                    <a:pt x="43937" y="336860"/>
                  </a:cubicBezTo>
                  <a:lnTo>
                    <a:pt x="43937" y="345634"/>
                  </a:lnTo>
                  <a:cubicBezTo>
                    <a:pt x="43937" y="354407"/>
                    <a:pt x="43937" y="363182"/>
                    <a:pt x="43937" y="363182"/>
                  </a:cubicBezTo>
                  <a:cubicBezTo>
                    <a:pt x="43937" y="371956"/>
                    <a:pt x="43937" y="380730"/>
                    <a:pt x="35149" y="389504"/>
                  </a:cubicBezTo>
                  <a:lnTo>
                    <a:pt x="35149" y="398279"/>
                  </a:lnTo>
                  <a:cubicBezTo>
                    <a:pt x="35149" y="407053"/>
                    <a:pt x="35149" y="415827"/>
                    <a:pt x="26362" y="424601"/>
                  </a:cubicBezTo>
                  <a:cubicBezTo>
                    <a:pt x="26362" y="442149"/>
                    <a:pt x="17575" y="459698"/>
                    <a:pt x="17575" y="477246"/>
                  </a:cubicBezTo>
                  <a:cubicBezTo>
                    <a:pt x="17575" y="503568"/>
                    <a:pt x="17575" y="521117"/>
                    <a:pt x="8787" y="547439"/>
                  </a:cubicBezTo>
                  <a:cubicBezTo>
                    <a:pt x="8787" y="556213"/>
                    <a:pt x="8787" y="564987"/>
                    <a:pt x="8787" y="573762"/>
                  </a:cubicBezTo>
                  <a:cubicBezTo>
                    <a:pt x="8787" y="582536"/>
                    <a:pt x="8787" y="582536"/>
                    <a:pt x="8787" y="591307"/>
                  </a:cubicBezTo>
                  <a:cubicBezTo>
                    <a:pt x="0" y="600081"/>
                    <a:pt x="0" y="608856"/>
                    <a:pt x="0" y="608856"/>
                  </a:cubicBezTo>
                  <a:cubicBezTo>
                    <a:pt x="0" y="617630"/>
                    <a:pt x="8787" y="635179"/>
                    <a:pt x="17575" y="643953"/>
                  </a:cubicBezTo>
                  <a:cubicBezTo>
                    <a:pt x="17575" y="652728"/>
                    <a:pt x="26362" y="652728"/>
                    <a:pt x="35149" y="652728"/>
                  </a:cubicBezTo>
                  <a:lnTo>
                    <a:pt x="43937" y="652728"/>
                  </a:lnTo>
                  <a:cubicBezTo>
                    <a:pt x="79086" y="643953"/>
                    <a:pt x="114235" y="643953"/>
                    <a:pt x="149385" y="643953"/>
                  </a:cubicBezTo>
                  <a:cubicBezTo>
                    <a:pt x="166960" y="643953"/>
                    <a:pt x="184534" y="635179"/>
                    <a:pt x="202109" y="635179"/>
                  </a:cubicBezTo>
                  <a:lnTo>
                    <a:pt x="210896" y="635179"/>
                  </a:lnTo>
                  <a:cubicBezTo>
                    <a:pt x="219683" y="635179"/>
                    <a:pt x="228471" y="635179"/>
                    <a:pt x="237258" y="626405"/>
                  </a:cubicBezTo>
                  <a:lnTo>
                    <a:pt x="254833" y="626405"/>
                  </a:lnTo>
                  <a:cubicBezTo>
                    <a:pt x="272408" y="617630"/>
                    <a:pt x="289982" y="617630"/>
                    <a:pt x="307557" y="617630"/>
                  </a:cubicBezTo>
                  <a:cubicBezTo>
                    <a:pt x="316345" y="617630"/>
                    <a:pt x="325132" y="617630"/>
                    <a:pt x="325132" y="608856"/>
                  </a:cubicBezTo>
                  <a:cubicBezTo>
                    <a:pt x="325132" y="600081"/>
                    <a:pt x="325132" y="600081"/>
                    <a:pt x="325132" y="600081"/>
                  </a:cubicBezTo>
                  <a:cubicBezTo>
                    <a:pt x="325132" y="591307"/>
                    <a:pt x="316345" y="573762"/>
                    <a:pt x="325132" y="564987"/>
                  </a:cubicBezTo>
                  <a:lnTo>
                    <a:pt x="325132" y="547439"/>
                  </a:lnTo>
                  <a:cubicBezTo>
                    <a:pt x="316345" y="538665"/>
                    <a:pt x="316345" y="529891"/>
                    <a:pt x="316345" y="529891"/>
                  </a:cubicBezTo>
                  <a:cubicBezTo>
                    <a:pt x="316345" y="512343"/>
                    <a:pt x="316345" y="494795"/>
                    <a:pt x="316345" y="468471"/>
                  </a:cubicBezTo>
                  <a:cubicBezTo>
                    <a:pt x="316345" y="459698"/>
                    <a:pt x="316345" y="450923"/>
                    <a:pt x="298770" y="459698"/>
                  </a:cubicBezTo>
                  <a:cubicBezTo>
                    <a:pt x="289982" y="459698"/>
                    <a:pt x="281195" y="459698"/>
                    <a:pt x="281195" y="468471"/>
                  </a:cubicBezTo>
                  <a:lnTo>
                    <a:pt x="272408" y="468471"/>
                  </a:lnTo>
                  <a:cubicBezTo>
                    <a:pt x="263620" y="468471"/>
                    <a:pt x="254833" y="477246"/>
                    <a:pt x="246046" y="468471"/>
                  </a:cubicBezTo>
                  <a:cubicBezTo>
                    <a:pt x="237258" y="468471"/>
                    <a:pt x="237258" y="468471"/>
                    <a:pt x="237258" y="477246"/>
                  </a:cubicBezTo>
                  <a:cubicBezTo>
                    <a:pt x="237258" y="486020"/>
                    <a:pt x="228471" y="494795"/>
                    <a:pt x="228471" y="512343"/>
                  </a:cubicBezTo>
                  <a:cubicBezTo>
                    <a:pt x="219683" y="529891"/>
                    <a:pt x="219683" y="538665"/>
                    <a:pt x="202109" y="538665"/>
                  </a:cubicBezTo>
                  <a:cubicBezTo>
                    <a:pt x="193322" y="538665"/>
                    <a:pt x="193322" y="538665"/>
                    <a:pt x="184534" y="547439"/>
                  </a:cubicBezTo>
                  <a:cubicBezTo>
                    <a:pt x="175747" y="547439"/>
                    <a:pt x="175747" y="556213"/>
                    <a:pt x="166960" y="556213"/>
                  </a:cubicBezTo>
                  <a:cubicBezTo>
                    <a:pt x="158172" y="547439"/>
                    <a:pt x="158172" y="547439"/>
                    <a:pt x="158172" y="538665"/>
                  </a:cubicBezTo>
                  <a:cubicBezTo>
                    <a:pt x="158172" y="538665"/>
                    <a:pt x="158172" y="538665"/>
                    <a:pt x="158172" y="529891"/>
                  </a:cubicBezTo>
                  <a:cubicBezTo>
                    <a:pt x="166960" y="503568"/>
                    <a:pt x="175747" y="486020"/>
                    <a:pt x="175747" y="459698"/>
                  </a:cubicBezTo>
                  <a:lnTo>
                    <a:pt x="175747" y="450923"/>
                  </a:lnTo>
                  <a:lnTo>
                    <a:pt x="184534" y="450923"/>
                  </a:lnTo>
                  <a:cubicBezTo>
                    <a:pt x="193322" y="459698"/>
                    <a:pt x="202109" y="459698"/>
                    <a:pt x="210896" y="450923"/>
                  </a:cubicBezTo>
                  <a:cubicBezTo>
                    <a:pt x="210896" y="450923"/>
                    <a:pt x="210896" y="450923"/>
                    <a:pt x="219683" y="442149"/>
                  </a:cubicBezTo>
                  <a:cubicBezTo>
                    <a:pt x="228471" y="433376"/>
                    <a:pt x="237258" y="424601"/>
                    <a:pt x="254833" y="433376"/>
                  </a:cubicBezTo>
                  <a:cubicBezTo>
                    <a:pt x="272408" y="433376"/>
                    <a:pt x="263620" y="415827"/>
                    <a:pt x="272408" y="407053"/>
                  </a:cubicBezTo>
                  <a:cubicBezTo>
                    <a:pt x="289982" y="415827"/>
                    <a:pt x="289982" y="415827"/>
                    <a:pt x="298770" y="398279"/>
                  </a:cubicBezTo>
                  <a:cubicBezTo>
                    <a:pt x="307557" y="389504"/>
                    <a:pt x="307557" y="389504"/>
                    <a:pt x="325132" y="389504"/>
                  </a:cubicBezTo>
                  <a:cubicBezTo>
                    <a:pt x="333919" y="389504"/>
                    <a:pt x="333919" y="380731"/>
                    <a:pt x="342707" y="380731"/>
                  </a:cubicBezTo>
                  <a:cubicBezTo>
                    <a:pt x="351494" y="380731"/>
                    <a:pt x="351494" y="371956"/>
                    <a:pt x="342707" y="371956"/>
                  </a:cubicBezTo>
                  <a:lnTo>
                    <a:pt x="333919" y="363182"/>
                  </a:lnTo>
                  <a:cubicBezTo>
                    <a:pt x="333919" y="354407"/>
                    <a:pt x="333919" y="345634"/>
                    <a:pt x="342707" y="328085"/>
                  </a:cubicBezTo>
                  <a:cubicBezTo>
                    <a:pt x="342707" y="310537"/>
                    <a:pt x="351494" y="292989"/>
                    <a:pt x="342707" y="275440"/>
                  </a:cubicBezTo>
                  <a:cubicBezTo>
                    <a:pt x="342707" y="266666"/>
                    <a:pt x="342707" y="266666"/>
                    <a:pt x="342707" y="257892"/>
                  </a:cubicBezTo>
                  <a:cubicBezTo>
                    <a:pt x="342707" y="240344"/>
                    <a:pt x="333919" y="240344"/>
                    <a:pt x="325132" y="231570"/>
                  </a:cubicBezTo>
                  <a:cubicBezTo>
                    <a:pt x="307557" y="249118"/>
                    <a:pt x="281195" y="257892"/>
                    <a:pt x="263620" y="275440"/>
                  </a:cubicBezTo>
                  <a:cubicBezTo>
                    <a:pt x="246046" y="292989"/>
                    <a:pt x="219683" y="301763"/>
                    <a:pt x="202109" y="319312"/>
                  </a:cubicBezTo>
                  <a:cubicBezTo>
                    <a:pt x="202109" y="310537"/>
                    <a:pt x="193322" y="301763"/>
                    <a:pt x="202109" y="292989"/>
                  </a:cubicBezTo>
                  <a:cubicBezTo>
                    <a:pt x="210896" y="284215"/>
                    <a:pt x="210896" y="275440"/>
                    <a:pt x="210896" y="266667"/>
                  </a:cubicBezTo>
                  <a:cubicBezTo>
                    <a:pt x="210896" y="249118"/>
                    <a:pt x="210896" y="240344"/>
                    <a:pt x="219683" y="222796"/>
                  </a:cubicBezTo>
                  <a:cubicBezTo>
                    <a:pt x="228471" y="205248"/>
                    <a:pt x="237258" y="196473"/>
                    <a:pt x="246046" y="196473"/>
                  </a:cubicBezTo>
                  <a:cubicBezTo>
                    <a:pt x="254833" y="178925"/>
                    <a:pt x="263620" y="178924"/>
                    <a:pt x="281195" y="178924"/>
                  </a:cubicBezTo>
                  <a:cubicBezTo>
                    <a:pt x="281195" y="170151"/>
                    <a:pt x="289982" y="170151"/>
                    <a:pt x="307557" y="161376"/>
                  </a:cubicBezTo>
                  <a:cubicBezTo>
                    <a:pt x="325132" y="161376"/>
                    <a:pt x="333919" y="152602"/>
                    <a:pt x="351494" y="152602"/>
                  </a:cubicBezTo>
                  <a:cubicBezTo>
                    <a:pt x="360281" y="152602"/>
                    <a:pt x="360281" y="143829"/>
                    <a:pt x="360281" y="143829"/>
                  </a:cubicBezTo>
                  <a:cubicBezTo>
                    <a:pt x="360281" y="126280"/>
                    <a:pt x="360281" y="117506"/>
                    <a:pt x="360281" y="99957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BBF25CD-2D46-6644-876B-8B09E8BD06A1}"/>
                </a:ext>
              </a:extLst>
            </p:cNvPr>
            <p:cNvSpPr/>
            <p:nvPr/>
          </p:nvSpPr>
          <p:spPr>
            <a:xfrm>
              <a:off x="4146264" y="1619880"/>
              <a:ext cx="545990" cy="752686"/>
            </a:xfrm>
            <a:custGeom>
              <a:avLst/>
              <a:gdLst>
                <a:gd name="connsiteX0" fmla="*/ 544815 w 545989"/>
                <a:gd name="connsiteY0" fmla="*/ 710708 h 752686"/>
                <a:gd name="connsiteX1" fmla="*/ 536028 w 545989"/>
                <a:gd name="connsiteY1" fmla="*/ 684383 h 752686"/>
                <a:gd name="connsiteX2" fmla="*/ 536028 w 545989"/>
                <a:gd name="connsiteY2" fmla="*/ 640513 h 752686"/>
                <a:gd name="connsiteX3" fmla="*/ 536028 w 545989"/>
                <a:gd name="connsiteY3" fmla="*/ 622964 h 752686"/>
                <a:gd name="connsiteX4" fmla="*/ 536028 w 545989"/>
                <a:gd name="connsiteY4" fmla="*/ 605416 h 752686"/>
                <a:gd name="connsiteX5" fmla="*/ 536028 w 545989"/>
                <a:gd name="connsiteY5" fmla="*/ 561545 h 752686"/>
                <a:gd name="connsiteX6" fmla="*/ 536028 w 545989"/>
                <a:gd name="connsiteY6" fmla="*/ 543997 h 752686"/>
                <a:gd name="connsiteX7" fmla="*/ 518453 w 545989"/>
                <a:gd name="connsiteY7" fmla="*/ 482578 h 752686"/>
                <a:gd name="connsiteX8" fmla="*/ 509666 w 545989"/>
                <a:gd name="connsiteY8" fmla="*/ 438707 h 752686"/>
                <a:gd name="connsiteX9" fmla="*/ 509666 w 545989"/>
                <a:gd name="connsiteY9" fmla="*/ 429933 h 752686"/>
                <a:gd name="connsiteX10" fmla="*/ 509666 w 545989"/>
                <a:gd name="connsiteY10" fmla="*/ 403611 h 752686"/>
                <a:gd name="connsiteX11" fmla="*/ 500879 w 545989"/>
                <a:gd name="connsiteY11" fmla="*/ 307095 h 752686"/>
                <a:gd name="connsiteX12" fmla="*/ 492091 w 545989"/>
                <a:gd name="connsiteY12" fmla="*/ 228128 h 752686"/>
                <a:gd name="connsiteX13" fmla="*/ 483304 w 545989"/>
                <a:gd name="connsiteY13" fmla="*/ 193031 h 752686"/>
                <a:gd name="connsiteX14" fmla="*/ 474517 w 545989"/>
                <a:gd name="connsiteY14" fmla="*/ 175483 h 752686"/>
                <a:gd name="connsiteX15" fmla="*/ 465729 w 545989"/>
                <a:gd name="connsiteY15" fmla="*/ 114064 h 752686"/>
                <a:gd name="connsiteX16" fmla="*/ 465729 w 545989"/>
                <a:gd name="connsiteY16" fmla="*/ 78967 h 752686"/>
                <a:gd name="connsiteX17" fmla="*/ 456942 w 545989"/>
                <a:gd name="connsiteY17" fmla="*/ 35097 h 752686"/>
                <a:gd name="connsiteX18" fmla="*/ 439367 w 545989"/>
                <a:gd name="connsiteY18" fmla="*/ 26322 h 752686"/>
                <a:gd name="connsiteX19" fmla="*/ 395430 w 545989"/>
                <a:gd name="connsiteY19" fmla="*/ 35097 h 752686"/>
                <a:gd name="connsiteX20" fmla="*/ 395430 w 545989"/>
                <a:gd name="connsiteY20" fmla="*/ 61419 h 752686"/>
                <a:gd name="connsiteX21" fmla="*/ 377856 w 545989"/>
                <a:gd name="connsiteY21" fmla="*/ 52645 h 752686"/>
                <a:gd name="connsiteX22" fmla="*/ 360281 w 545989"/>
                <a:gd name="connsiteY22" fmla="*/ 43870 h 752686"/>
                <a:gd name="connsiteX23" fmla="*/ 333919 w 545989"/>
                <a:gd name="connsiteY23" fmla="*/ 43870 h 752686"/>
                <a:gd name="connsiteX24" fmla="*/ 325132 w 545989"/>
                <a:gd name="connsiteY24" fmla="*/ 61419 h 752686"/>
                <a:gd name="connsiteX25" fmla="*/ 325132 w 545989"/>
                <a:gd name="connsiteY25" fmla="*/ 87742 h 752686"/>
                <a:gd name="connsiteX26" fmla="*/ 325132 w 545989"/>
                <a:gd name="connsiteY26" fmla="*/ 271998 h 752686"/>
                <a:gd name="connsiteX27" fmla="*/ 325132 w 545989"/>
                <a:gd name="connsiteY27" fmla="*/ 280773 h 752686"/>
                <a:gd name="connsiteX28" fmla="*/ 325132 w 545989"/>
                <a:gd name="connsiteY28" fmla="*/ 307095 h 752686"/>
                <a:gd name="connsiteX29" fmla="*/ 325132 w 545989"/>
                <a:gd name="connsiteY29" fmla="*/ 377289 h 752686"/>
                <a:gd name="connsiteX30" fmla="*/ 325132 w 545989"/>
                <a:gd name="connsiteY30" fmla="*/ 386062 h 752686"/>
                <a:gd name="connsiteX31" fmla="*/ 316344 w 545989"/>
                <a:gd name="connsiteY31" fmla="*/ 386062 h 752686"/>
                <a:gd name="connsiteX32" fmla="*/ 316344 w 545989"/>
                <a:gd name="connsiteY32" fmla="*/ 377289 h 752686"/>
                <a:gd name="connsiteX33" fmla="*/ 281195 w 545989"/>
                <a:gd name="connsiteY33" fmla="*/ 342192 h 752686"/>
                <a:gd name="connsiteX34" fmla="*/ 272408 w 545989"/>
                <a:gd name="connsiteY34" fmla="*/ 333417 h 752686"/>
                <a:gd name="connsiteX35" fmla="*/ 254833 w 545989"/>
                <a:gd name="connsiteY35" fmla="*/ 307095 h 752686"/>
                <a:gd name="connsiteX36" fmla="*/ 246046 w 545989"/>
                <a:gd name="connsiteY36" fmla="*/ 315869 h 752686"/>
                <a:gd name="connsiteX37" fmla="*/ 237258 w 545989"/>
                <a:gd name="connsiteY37" fmla="*/ 307095 h 752686"/>
                <a:gd name="connsiteX38" fmla="*/ 219683 w 545989"/>
                <a:gd name="connsiteY38" fmla="*/ 289547 h 752686"/>
                <a:gd name="connsiteX39" fmla="*/ 210896 w 545989"/>
                <a:gd name="connsiteY39" fmla="*/ 263225 h 752686"/>
                <a:gd name="connsiteX40" fmla="*/ 202109 w 545989"/>
                <a:gd name="connsiteY40" fmla="*/ 166709 h 752686"/>
                <a:gd name="connsiteX41" fmla="*/ 202109 w 545989"/>
                <a:gd name="connsiteY41" fmla="*/ 114064 h 752686"/>
                <a:gd name="connsiteX42" fmla="*/ 193322 w 545989"/>
                <a:gd name="connsiteY42" fmla="*/ 87742 h 752686"/>
                <a:gd name="connsiteX43" fmla="*/ 193322 w 545989"/>
                <a:gd name="connsiteY43" fmla="*/ 52645 h 752686"/>
                <a:gd name="connsiteX44" fmla="*/ 202109 w 545989"/>
                <a:gd name="connsiteY44" fmla="*/ 43870 h 752686"/>
                <a:gd name="connsiteX45" fmla="*/ 202109 w 545989"/>
                <a:gd name="connsiteY45" fmla="*/ 35097 h 752686"/>
                <a:gd name="connsiteX46" fmla="*/ 202109 w 545989"/>
                <a:gd name="connsiteY46" fmla="*/ 17548 h 752686"/>
                <a:gd name="connsiteX47" fmla="*/ 193322 w 545989"/>
                <a:gd name="connsiteY47" fmla="*/ 0 h 752686"/>
                <a:gd name="connsiteX48" fmla="*/ 175747 w 545989"/>
                <a:gd name="connsiteY48" fmla="*/ 0 h 752686"/>
                <a:gd name="connsiteX49" fmla="*/ 114235 w 545989"/>
                <a:gd name="connsiteY49" fmla="*/ 8773 h 752686"/>
                <a:gd name="connsiteX50" fmla="*/ 96661 w 545989"/>
                <a:gd name="connsiteY50" fmla="*/ 17548 h 752686"/>
                <a:gd name="connsiteX51" fmla="*/ 87873 w 545989"/>
                <a:gd name="connsiteY51" fmla="*/ 43870 h 752686"/>
                <a:gd name="connsiteX52" fmla="*/ 79086 w 545989"/>
                <a:gd name="connsiteY52" fmla="*/ 61419 h 752686"/>
                <a:gd name="connsiteX53" fmla="*/ 79086 w 545989"/>
                <a:gd name="connsiteY53" fmla="*/ 35097 h 752686"/>
                <a:gd name="connsiteX54" fmla="*/ 70299 w 545989"/>
                <a:gd name="connsiteY54" fmla="*/ 17548 h 752686"/>
                <a:gd name="connsiteX55" fmla="*/ 61511 w 545989"/>
                <a:gd name="connsiteY55" fmla="*/ 8773 h 752686"/>
                <a:gd name="connsiteX56" fmla="*/ 43937 w 545989"/>
                <a:gd name="connsiteY56" fmla="*/ 17548 h 752686"/>
                <a:gd name="connsiteX57" fmla="*/ 17575 w 545989"/>
                <a:gd name="connsiteY57" fmla="*/ 17548 h 752686"/>
                <a:gd name="connsiteX58" fmla="*/ 17575 w 545989"/>
                <a:gd name="connsiteY58" fmla="*/ 26322 h 752686"/>
                <a:gd name="connsiteX59" fmla="*/ 26362 w 545989"/>
                <a:gd name="connsiteY59" fmla="*/ 35097 h 752686"/>
                <a:gd name="connsiteX60" fmla="*/ 26362 w 545989"/>
                <a:gd name="connsiteY60" fmla="*/ 78967 h 752686"/>
                <a:gd name="connsiteX61" fmla="*/ 26362 w 545989"/>
                <a:gd name="connsiteY61" fmla="*/ 87742 h 752686"/>
                <a:gd name="connsiteX62" fmla="*/ 17575 w 545989"/>
                <a:gd name="connsiteY62" fmla="*/ 131612 h 752686"/>
                <a:gd name="connsiteX63" fmla="*/ 8787 w 545989"/>
                <a:gd name="connsiteY63" fmla="*/ 166709 h 752686"/>
                <a:gd name="connsiteX64" fmla="*/ 8787 w 545989"/>
                <a:gd name="connsiteY64" fmla="*/ 175483 h 752686"/>
                <a:gd name="connsiteX65" fmla="*/ 8787 w 545989"/>
                <a:gd name="connsiteY65" fmla="*/ 298320 h 752686"/>
                <a:gd name="connsiteX66" fmla="*/ 8787 w 545989"/>
                <a:gd name="connsiteY66" fmla="*/ 421159 h 752686"/>
                <a:gd name="connsiteX67" fmla="*/ 8787 w 545989"/>
                <a:gd name="connsiteY67" fmla="*/ 465030 h 752686"/>
                <a:gd name="connsiteX68" fmla="*/ 8787 w 545989"/>
                <a:gd name="connsiteY68" fmla="*/ 491352 h 752686"/>
                <a:gd name="connsiteX69" fmla="*/ 8787 w 545989"/>
                <a:gd name="connsiteY69" fmla="*/ 535223 h 752686"/>
                <a:gd name="connsiteX70" fmla="*/ 8787 w 545989"/>
                <a:gd name="connsiteY70" fmla="*/ 640513 h 752686"/>
                <a:gd name="connsiteX71" fmla="*/ 0 w 545989"/>
                <a:gd name="connsiteY71" fmla="*/ 666836 h 752686"/>
                <a:gd name="connsiteX72" fmla="*/ 0 w 545989"/>
                <a:gd name="connsiteY72" fmla="*/ 693159 h 752686"/>
                <a:gd name="connsiteX73" fmla="*/ 0 w 545989"/>
                <a:gd name="connsiteY73" fmla="*/ 737031 h 752686"/>
                <a:gd name="connsiteX74" fmla="*/ 17575 w 545989"/>
                <a:gd name="connsiteY74" fmla="*/ 754580 h 752686"/>
                <a:gd name="connsiteX75" fmla="*/ 26362 w 545989"/>
                <a:gd name="connsiteY75" fmla="*/ 745806 h 752686"/>
                <a:gd name="connsiteX76" fmla="*/ 79086 w 545989"/>
                <a:gd name="connsiteY76" fmla="*/ 745806 h 752686"/>
                <a:gd name="connsiteX77" fmla="*/ 96661 w 545989"/>
                <a:gd name="connsiteY77" fmla="*/ 737031 h 752686"/>
                <a:gd name="connsiteX78" fmla="*/ 105448 w 545989"/>
                <a:gd name="connsiteY78" fmla="*/ 728257 h 752686"/>
                <a:gd name="connsiteX79" fmla="*/ 96661 w 545989"/>
                <a:gd name="connsiteY79" fmla="*/ 701933 h 752686"/>
                <a:gd name="connsiteX80" fmla="*/ 105448 w 545989"/>
                <a:gd name="connsiteY80" fmla="*/ 684383 h 752686"/>
                <a:gd name="connsiteX81" fmla="*/ 114235 w 545989"/>
                <a:gd name="connsiteY81" fmla="*/ 701933 h 752686"/>
                <a:gd name="connsiteX82" fmla="*/ 140597 w 545989"/>
                <a:gd name="connsiteY82" fmla="*/ 728257 h 752686"/>
                <a:gd name="connsiteX83" fmla="*/ 166960 w 545989"/>
                <a:gd name="connsiteY83" fmla="*/ 719482 h 752686"/>
                <a:gd name="connsiteX84" fmla="*/ 175747 w 545989"/>
                <a:gd name="connsiteY84" fmla="*/ 719482 h 752686"/>
                <a:gd name="connsiteX85" fmla="*/ 184534 w 545989"/>
                <a:gd name="connsiteY85" fmla="*/ 719482 h 752686"/>
                <a:gd name="connsiteX86" fmla="*/ 202109 w 545989"/>
                <a:gd name="connsiteY86" fmla="*/ 710708 h 752686"/>
                <a:gd name="connsiteX87" fmla="*/ 202109 w 545989"/>
                <a:gd name="connsiteY87" fmla="*/ 701933 h 752686"/>
                <a:gd name="connsiteX88" fmla="*/ 202109 w 545989"/>
                <a:gd name="connsiteY88" fmla="*/ 675609 h 752686"/>
                <a:gd name="connsiteX89" fmla="*/ 210896 w 545989"/>
                <a:gd name="connsiteY89" fmla="*/ 640513 h 752686"/>
                <a:gd name="connsiteX90" fmla="*/ 210896 w 545989"/>
                <a:gd name="connsiteY90" fmla="*/ 622964 h 752686"/>
                <a:gd name="connsiteX91" fmla="*/ 219683 w 545989"/>
                <a:gd name="connsiteY91" fmla="*/ 561545 h 752686"/>
                <a:gd name="connsiteX92" fmla="*/ 219683 w 545989"/>
                <a:gd name="connsiteY92" fmla="*/ 526448 h 752686"/>
                <a:gd name="connsiteX93" fmla="*/ 219683 w 545989"/>
                <a:gd name="connsiteY93" fmla="*/ 473804 h 752686"/>
                <a:gd name="connsiteX94" fmla="*/ 219683 w 545989"/>
                <a:gd name="connsiteY94" fmla="*/ 456256 h 752686"/>
                <a:gd name="connsiteX95" fmla="*/ 210896 w 545989"/>
                <a:gd name="connsiteY95" fmla="*/ 447481 h 752686"/>
                <a:gd name="connsiteX96" fmla="*/ 219683 w 545989"/>
                <a:gd name="connsiteY96" fmla="*/ 447481 h 752686"/>
                <a:gd name="connsiteX97" fmla="*/ 246046 w 545989"/>
                <a:gd name="connsiteY97" fmla="*/ 491352 h 752686"/>
                <a:gd name="connsiteX98" fmla="*/ 263620 w 545989"/>
                <a:gd name="connsiteY98" fmla="*/ 517675 h 752686"/>
                <a:gd name="connsiteX99" fmla="*/ 272408 w 545989"/>
                <a:gd name="connsiteY99" fmla="*/ 526448 h 752686"/>
                <a:gd name="connsiteX100" fmla="*/ 316344 w 545989"/>
                <a:gd name="connsiteY100" fmla="*/ 579094 h 752686"/>
                <a:gd name="connsiteX101" fmla="*/ 325132 w 545989"/>
                <a:gd name="connsiteY101" fmla="*/ 605416 h 752686"/>
                <a:gd name="connsiteX102" fmla="*/ 333919 w 545989"/>
                <a:gd name="connsiteY102" fmla="*/ 666836 h 752686"/>
                <a:gd name="connsiteX103" fmla="*/ 342707 w 545989"/>
                <a:gd name="connsiteY103" fmla="*/ 728257 h 752686"/>
                <a:gd name="connsiteX104" fmla="*/ 360281 w 545989"/>
                <a:gd name="connsiteY104" fmla="*/ 754580 h 752686"/>
                <a:gd name="connsiteX105" fmla="*/ 377856 w 545989"/>
                <a:gd name="connsiteY105" fmla="*/ 754580 h 752686"/>
                <a:gd name="connsiteX106" fmla="*/ 404218 w 545989"/>
                <a:gd name="connsiteY106" fmla="*/ 745806 h 752686"/>
                <a:gd name="connsiteX107" fmla="*/ 413005 w 545989"/>
                <a:gd name="connsiteY107" fmla="*/ 719482 h 752686"/>
                <a:gd name="connsiteX108" fmla="*/ 413005 w 545989"/>
                <a:gd name="connsiteY108" fmla="*/ 701933 h 752686"/>
                <a:gd name="connsiteX109" fmla="*/ 421793 w 545989"/>
                <a:gd name="connsiteY109" fmla="*/ 728257 h 752686"/>
                <a:gd name="connsiteX110" fmla="*/ 430580 w 545989"/>
                <a:gd name="connsiteY110" fmla="*/ 745806 h 752686"/>
                <a:gd name="connsiteX111" fmla="*/ 448155 w 545989"/>
                <a:gd name="connsiteY111" fmla="*/ 728257 h 752686"/>
                <a:gd name="connsiteX112" fmla="*/ 448155 w 545989"/>
                <a:gd name="connsiteY112" fmla="*/ 701933 h 752686"/>
                <a:gd name="connsiteX113" fmla="*/ 448155 w 545989"/>
                <a:gd name="connsiteY113" fmla="*/ 693159 h 752686"/>
                <a:gd name="connsiteX114" fmla="*/ 456942 w 545989"/>
                <a:gd name="connsiteY114" fmla="*/ 719482 h 752686"/>
                <a:gd name="connsiteX115" fmla="*/ 465729 w 545989"/>
                <a:gd name="connsiteY115" fmla="*/ 745806 h 752686"/>
                <a:gd name="connsiteX116" fmla="*/ 553603 w 545989"/>
                <a:gd name="connsiteY116" fmla="*/ 737031 h 752686"/>
                <a:gd name="connsiteX117" fmla="*/ 544815 w 545989"/>
                <a:gd name="connsiteY117" fmla="*/ 710708 h 75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45989" h="752686">
                  <a:moveTo>
                    <a:pt x="544815" y="710708"/>
                  </a:moveTo>
                  <a:cubicBezTo>
                    <a:pt x="536028" y="701933"/>
                    <a:pt x="536028" y="693159"/>
                    <a:pt x="536028" y="684383"/>
                  </a:cubicBezTo>
                  <a:cubicBezTo>
                    <a:pt x="536028" y="666836"/>
                    <a:pt x="536028" y="658061"/>
                    <a:pt x="536028" y="640513"/>
                  </a:cubicBezTo>
                  <a:cubicBezTo>
                    <a:pt x="536028" y="631739"/>
                    <a:pt x="536028" y="631739"/>
                    <a:pt x="536028" y="622964"/>
                  </a:cubicBezTo>
                  <a:cubicBezTo>
                    <a:pt x="536028" y="614190"/>
                    <a:pt x="536028" y="605416"/>
                    <a:pt x="536028" y="605416"/>
                  </a:cubicBezTo>
                  <a:cubicBezTo>
                    <a:pt x="536028" y="587867"/>
                    <a:pt x="536028" y="579094"/>
                    <a:pt x="536028" y="561545"/>
                  </a:cubicBezTo>
                  <a:cubicBezTo>
                    <a:pt x="536028" y="552772"/>
                    <a:pt x="536028" y="552772"/>
                    <a:pt x="536028" y="543997"/>
                  </a:cubicBezTo>
                  <a:cubicBezTo>
                    <a:pt x="527241" y="526449"/>
                    <a:pt x="527241" y="500126"/>
                    <a:pt x="518453" y="482578"/>
                  </a:cubicBezTo>
                  <a:cubicBezTo>
                    <a:pt x="518453" y="465030"/>
                    <a:pt x="509666" y="456256"/>
                    <a:pt x="509666" y="438707"/>
                  </a:cubicBezTo>
                  <a:cubicBezTo>
                    <a:pt x="509666" y="438707"/>
                    <a:pt x="509666" y="438708"/>
                    <a:pt x="509666" y="429933"/>
                  </a:cubicBezTo>
                  <a:cubicBezTo>
                    <a:pt x="509666" y="421159"/>
                    <a:pt x="500879" y="412384"/>
                    <a:pt x="509666" y="403611"/>
                  </a:cubicBezTo>
                  <a:cubicBezTo>
                    <a:pt x="509666" y="368514"/>
                    <a:pt x="500879" y="342192"/>
                    <a:pt x="500879" y="307095"/>
                  </a:cubicBezTo>
                  <a:cubicBezTo>
                    <a:pt x="492091" y="280773"/>
                    <a:pt x="500879" y="254450"/>
                    <a:pt x="492091" y="228128"/>
                  </a:cubicBezTo>
                  <a:cubicBezTo>
                    <a:pt x="492091" y="219353"/>
                    <a:pt x="492091" y="201805"/>
                    <a:pt x="483304" y="193031"/>
                  </a:cubicBezTo>
                  <a:cubicBezTo>
                    <a:pt x="483304" y="184257"/>
                    <a:pt x="474517" y="184257"/>
                    <a:pt x="474517" y="175483"/>
                  </a:cubicBezTo>
                  <a:cubicBezTo>
                    <a:pt x="474517" y="157934"/>
                    <a:pt x="465729" y="131612"/>
                    <a:pt x="465729" y="114064"/>
                  </a:cubicBezTo>
                  <a:cubicBezTo>
                    <a:pt x="465729" y="105289"/>
                    <a:pt x="465729" y="87742"/>
                    <a:pt x="465729" y="78967"/>
                  </a:cubicBezTo>
                  <a:cubicBezTo>
                    <a:pt x="465729" y="61419"/>
                    <a:pt x="456942" y="52645"/>
                    <a:pt x="456942" y="35097"/>
                  </a:cubicBezTo>
                  <a:cubicBezTo>
                    <a:pt x="456942" y="26322"/>
                    <a:pt x="448155" y="26322"/>
                    <a:pt x="439367" y="26322"/>
                  </a:cubicBezTo>
                  <a:cubicBezTo>
                    <a:pt x="421793" y="26322"/>
                    <a:pt x="404218" y="35097"/>
                    <a:pt x="395430" y="35097"/>
                  </a:cubicBezTo>
                  <a:cubicBezTo>
                    <a:pt x="386643" y="43870"/>
                    <a:pt x="395430" y="43870"/>
                    <a:pt x="395430" y="61419"/>
                  </a:cubicBezTo>
                  <a:cubicBezTo>
                    <a:pt x="386643" y="52645"/>
                    <a:pt x="386643" y="52645"/>
                    <a:pt x="377856" y="52645"/>
                  </a:cubicBezTo>
                  <a:cubicBezTo>
                    <a:pt x="369068" y="52645"/>
                    <a:pt x="369068" y="43870"/>
                    <a:pt x="360281" y="43870"/>
                  </a:cubicBezTo>
                  <a:cubicBezTo>
                    <a:pt x="351494" y="43870"/>
                    <a:pt x="342707" y="43870"/>
                    <a:pt x="333919" y="43870"/>
                  </a:cubicBezTo>
                  <a:cubicBezTo>
                    <a:pt x="325132" y="43870"/>
                    <a:pt x="316344" y="43870"/>
                    <a:pt x="325132" y="61419"/>
                  </a:cubicBezTo>
                  <a:cubicBezTo>
                    <a:pt x="325132" y="70193"/>
                    <a:pt x="325132" y="78967"/>
                    <a:pt x="325132" y="87742"/>
                  </a:cubicBezTo>
                  <a:cubicBezTo>
                    <a:pt x="325132" y="149161"/>
                    <a:pt x="325132" y="210579"/>
                    <a:pt x="325132" y="271998"/>
                  </a:cubicBezTo>
                  <a:lnTo>
                    <a:pt x="325132" y="280773"/>
                  </a:lnTo>
                  <a:cubicBezTo>
                    <a:pt x="325132" y="289547"/>
                    <a:pt x="325132" y="298320"/>
                    <a:pt x="325132" y="307095"/>
                  </a:cubicBezTo>
                  <a:cubicBezTo>
                    <a:pt x="325132" y="333417"/>
                    <a:pt x="325132" y="359740"/>
                    <a:pt x="325132" y="377289"/>
                  </a:cubicBezTo>
                  <a:lnTo>
                    <a:pt x="325132" y="386062"/>
                  </a:lnTo>
                  <a:cubicBezTo>
                    <a:pt x="325132" y="394836"/>
                    <a:pt x="316344" y="386062"/>
                    <a:pt x="316344" y="386062"/>
                  </a:cubicBezTo>
                  <a:cubicBezTo>
                    <a:pt x="316344" y="386062"/>
                    <a:pt x="316344" y="386062"/>
                    <a:pt x="316344" y="377289"/>
                  </a:cubicBezTo>
                  <a:cubicBezTo>
                    <a:pt x="307557" y="368514"/>
                    <a:pt x="289982" y="350966"/>
                    <a:pt x="281195" y="342192"/>
                  </a:cubicBezTo>
                  <a:cubicBezTo>
                    <a:pt x="281195" y="342192"/>
                    <a:pt x="281195" y="342192"/>
                    <a:pt x="272408" y="333417"/>
                  </a:cubicBezTo>
                  <a:cubicBezTo>
                    <a:pt x="263620" y="324643"/>
                    <a:pt x="263620" y="315869"/>
                    <a:pt x="254833" y="307095"/>
                  </a:cubicBezTo>
                  <a:cubicBezTo>
                    <a:pt x="254833" y="324643"/>
                    <a:pt x="246046" y="324643"/>
                    <a:pt x="246046" y="315869"/>
                  </a:cubicBezTo>
                  <a:cubicBezTo>
                    <a:pt x="246046" y="315869"/>
                    <a:pt x="246046" y="315869"/>
                    <a:pt x="237258" y="307095"/>
                  </a:cubicBezTo>
                  <a:lnTo>
                    <a:pt x="219683" y="289547"/>
                  </a:lnTo>
                  <a:cubicBezTo>
                    <a:pt x="219683" y="280773"/>
                    <a:pt x="210896" y="271998"/>
                    <a:pt x="210896" y="263225"/>
                  </a:cubicBezTo>
                  <a:cubicBezTo>
                    <a:pt x="210896" y="228128"/>
                    <a:pt x="202109" y="201805"/>
                    <a:pt x="202109" y="166709"/>
                  </a:cubicBezTo>
                  <a:cubicBezTo>
                    <a:pt x="202109" y="149161"/>
                    <a:pt x="202109" y="131612"/>
                    <a:pt x="202109" y="114064"/>
                  </a:cubicBezTo>
                  <a:cubicBezTo>
                    <a:pt x="202109" y="105289"/>
                    <a:pt x="193322" y="96515"/>
                    <a:pt x="193322" y="87742"/>
                  </a:cubicBezTo>
                  <a:cubicBezTo>
                    <a:pt x="193322" y="78967"/>
                    <a:pt x="193322" y="70193"/>
                    <a:pt x="193322" y="52645"/>
                  </a:cubicBezTo>
                  <a:cubicBezTo>
                    <a:pt x="193322" y="52645"/>
                    <a:pt x="193322" y="43870"/>
                    <a:pt x="202109" y="43870"/>
                  </a:cubicBezTo>
                  <a:lnTo>
                    <a:pt x="202109" y="35097"/>
                  </a:lnTo>
                  <a:cubicBezTo>
                    <a:pt x="202109" y="26322"/>
                    <a:pt x="193322" y="26322"/>
                    <a:pt x="202109" y="17548"/>
                  </a:cubicBezTo>
                  <a:cubicBezTo>
                    <a:pt x="202109" y="8773"/>
                    <a:pt x="202109" y="8773"/>
                    <a:pt x="193322" y="0"/>
                  </a:cubicBezTo>
                  <a:cubicBezTo>
                    <a:pt x="184534" y="0"/>
                    <a:pt x="175747" y="0"/>
                    <a:pt x="175747" y="0"/>
                  </a:cubicBezTo>
                  <a:cubicBezTo>
                    <a:pt x="149385" y="8773"/>
                    <a:pt x="131810" y="8773"/>
                    <a:pt x="114235" y="8773"/>
                  </a:cubicBezTo>
                  <a:cubicBezTo>
                    <a:pt x="105448" y="8773"/>
                    <a:pt x="105448" y="8773"/>
                    <a:pt x="96661" y="17548"/>
                  </a:cubicBezTo>
                  <a:cubicBezTo>
                    <a:pt x="96661" y="26322"/>
                    <a:pt x="96661" y="35097"/>
                    <a:pt x="87873" y="43870"/>
                  </a:cubicBezTo>
                  <a:cubicBezTo>
                    <a:pt x="87873" y="52645"/>
                    <a:pt x="87873" y="52645"/>
                    <a:pt x="79086" y="61419"/>
                  </a:cubicBezTo>
                  <a:cubicBezTo>
                    <a:pt x="70299" y="52645"/>
                    <a:pt x="79086" y="43870"/>
                    <a:pt x="79086" y="35097"/>
                  </a:cubicBezTo>
                  <a:cubicBezTo>
                    <a:pt x="79086" y="26322"/>
                    <a:pt x="79086" y="26322"/>
                    <a:pt x="70299" y="17548"/>
                  </a:cubicBezTo>
                  <a:cubicBezTo>
                    <a:pt x="70299" y="8773"/>
                    <a:pt x="70299" y="8773"/>
                    <a:pt x="61511" y="8773"/>
                  </a:cubicBezTo>
                  <a:cubicBezTo>
                    <a:pt x="52724" y="8773"/>
                    <a:pt x="52724" y="17548"/>
                    <a:pt x="43937" y="17548"/>
                  </a:cubicBezTo>
                  <a:cubicBezTo>
                    <a:pt x="35149" y="26322"/>
                    <a:pt x="26362" y="17548"/>
                    <a:pt x="17575" y="17548"/>
                  </a:cubicBezTo>
                  <a:lnTo>
                    <a:pt x="17575" y="26322"/>
                  </a:lnTo>
                  <a:lnTo>
                    <a:pt x="26362" y="35097"/>
                  </a:lnTo>
                  <a:cubicBezTo>
                    <a:pt x="26362" y="52645"/>
                    <a:pt x="26362" y="61419"/>
                    <a:pt x="26362" y="78967"/>
                  </a:cubicBezTo>
                  <a:lnTo>
                    <a:pt x="26362" y="87742"/>
                  </a:lnTo>
                  <a:cubicBezTo>
                    <a:pt x="17575" y="105289"/>
                    <a:pt x="17575" y="114064"/>
                    <a:pt x="17575" y="131612"/>
                  </a:cubicBezTo>
                  <a:cubicBezTo>
                    <a:pt x="17575" y="140386"/>
                    <a:pt x="17575" y="149161"/>
                    <a:pt x="8787" y="166709"/>
                  </a:cubicBezTo>
                  <a:lnTo>
                    <a:pt x="8787" y="175483"/>
                  </a:lnTo>
                  <a:cubicBezTo>
                    <a:pt x="8787" y="219353"/>
                    <a:pt x="8787" y="263225"/>
                    <a:pt x="8787" y="298320"/>
                  </a:cubicBezTo>
                  <a:cubicBezTo>
                    <a:pt x="8787" y="342192"/>
                    <a:pt x="8787" y="377289"/>
                    <a:pt x="8787" y="421159"/>
                  </a:cubicBezTo>
                  <a:cubicBezTo>
                    <a:pt x="8787" y="438708"/>
                    <a:pt x="8787" y="447481"/>
                    <a:pt x="8787" y="465030"/>
                  </a:cubicBezTo>
                  <a:cubicBezTo>
                    <a:pt x="8787" y="473804"/>
                    <a:pt x="8787" y="482578"/>
                    <a:pt x="8787" y="491352"/>
                  </a:cubicBezTo>
                  <a:cubicBezTo>
                    <a:pt x="8787" y="508900"/>
                    <a:pt x="8787" y="517675"/>
                    <a:pt x="8787" y="535223"/>
                  </a:cubicBezTo>
                  <a:cubicBezTo>
                    <a:pt x="8787" y="570319"/>
                    <a:pt x="8787" y="605416"/>
                    <a:pt x="8787" y="640513"/>
                  </a:cubicBezTo>
                  <a:cubicBezTo>
                    <a:pt x="8787" y="649287"/>
                    <a:pt x="8787" y="658061"/>
                    <a:pt x="0" y="666836"/>
                  </a:cubicBezTo>
                  <a:cubicBezTo>
                    <a:pt x="0" y="675609"/>
                    <a:pt x="0" y="684383"/>
                    <a:pt x="0" y="693159"/>
                  </a:cubicBezTo>
                  <a:cubicBezTo>
                    <a:pt x="0" y="710708"/>
                    <a:pt x="0" y="719482"/>
                    <a:pt x="0" y="737031"/>
                  </a:cubicBezTo>
                  <a:cubicBezTo>
                    <a:pt x="0" y="745806"/>
                    <a:pt x="0" y="745806"/>
                    <a:pt x="17575" y="754580"/>
                  </a:cubicBezTo>
                  <a:cubicBezTo>
                    <a:pt x="17575" y="754580"/>
                    <a:pt x="17575" y="745806"/>
                    <a:pt x="26362" y="745806"/>
                  </a:cubicBezTo>
                  <a:cubicBezTo>
                    <a:pt x="43937" y="745806"/>
                    <a:pt x="61511" y="745806"/>
                    <a:pt x="79086" y="745806"/>
                  </a:cubicBezTo>
                  <a:cubicBezTo>
                    <a:pt x="87873" y="745806"/>
                    <a:pt x="87873" y="745806"/>
                    <a:pt x="96661" y="737031"/>
                  </a:cubicBezTo>
                  <a:cubicBezTo>
                    <a:pt x="96661" y="737031"/>
                    <a:pt x="96661" y="737031"/>
                    <a:pt x="105448" y="728257"/>
                  </a:cubicBezTo>
                  <a:cubicBezTo>
                    <a:pt x="105448" y="719482"/>
                    <a:pt x="96661" y="710708"/>
                    <a:pt x="96661" y="701933"/>
                  </a:cubicBezTo>
                  <a:cubicBezTo>
                    <a:pt x="96661" y="693159"/>
                    <a:pt x="96661" y="684383"/>
                    <a:pt x="105448" y="684383"/>
                  </a:cubicBezTo>
                  <a:cubicBezTo>
                    <a:pt x="114235" y="684383"/>
                    <a:pt x="114235" y="693159"/>
                    <a:pt x="114235" y="701933"/>
                  </a:cubicBezTo>
                  <a:cubicBezTo>
                    <a:pt x="114235" y="728257"/>
                    <a:pt x="114235" y="728257"/>
                    <a:pt x="140597" y="728257"/>
                  </a:cubicBezTo>
                  <a:cubicBezTo>
                    <a:pt x="149385" y="728257"/>
                    <a:pt x="158172" y="728257"/>
                    <a:pt x="166960" y="719482"/>
                  </a:cubicBezTo>
                  <a:lnTo>
                    <a:pt x="175747" y="719482"/>
                  </a:lnTo>
                  <a:cubicBezTo>
                    <a:pt x="175747" y="719482"/>
                    <a:pt x="175747" y="719482"/>
                    <a:pt x="184534" y="719482"/>
                  </a:cubicBezTo>
                  <a:cubicBezTo>
                    <a:pt x="193322" y="719482"/>
                    <a:pt x="193322" y="710708"/>
                    <a:pt x="202109" y="710708"/>
                  </a:cubicBezTo>
                  <a:lnTo>
                    <a:pt x="202109" y="701933"/>
                  </a:lnTo>
                  <a:cubicBezTo>
                    <a:pt x="202109" y="693159"/>
                    <a:pt x="202109" y="684383"/>
                    <a:pt x="202109" y="675609"/>
                  </a:cubicBezTo>
                  <a:cubicBezTo>
                    <a:pt x="202109" y="666836"/>
                    <a:pt x="202109" y="649287"/>
                    <a:pt x="210896" y="640513"/>
                  </a:cubicBezTo>
                  <a:cubicBezTo>
                    <a:pt x="210896" y="631739"/>
                    <a:pt x="210896" y="631739"/>
                    <a:pt x="210896" y="622964"/>
                  </a:cubicBezTo>
                  <a:cubicBezTo>
                    <a:pt x="210896" y="605416"/>
                    <a:pt x="210896" y="579094"/>
                    <a:pt x="219683" y="561545"/>
                  </a:cubicBezTo>
                  <a:cubicBezTo>
                    <a:pt x="219683" y="552772"/>
                    <a:pt x="219683" y="543997"/>
                    <a:pt x="219683" y="526448"/>
                  </a:cubicBezTo>
                  <a:cubicBezTo>
                    <a:pt x="219683" y="508900"/>
                    <a:pt x="219683" y="491352"/>
                    <a:pt x="219683" y="473804"/>
                  </a:cubicBezTo>
                  <a:cubicBezTo>
                    <a:pt x="219683" y="465030"/>
                    <a:pt x="219683" y="456256"/>
                    <a:pt x="219683" y="456256"/>
                  </a:cubicBezTo>
                  <a:cubicBezTo>
                    <a:pt x="193322" y="447481"/>
                    <a:pt x="202109" y="447481"/>
                    <a:pt x="210896" y="447481"/>
                  </a:cubicBezTo>
                  <a:lnTo>
                    <a:pt x="219683" y="447481"/>
                  </a:lnTo>
                  <a:cubicBezTo>
                    <a:pt x="228471" y="465030"/>
                    <a:pt x="237258" y="473804"/>
                    <a:pt x="246046" y="491352"/>
                  </a:cubicBezTo>
                  <a:cubicBezTo>
                    <a:pt x="254833" y="500126"/>
                    <a:pt x="254833" y="508900"/>
                    <a:pt x="263620" y="517675"/>
                  </a:cubicBezTo>
                  <a:cubicBezTo>
                    <a:pt x="263620" y="517675"/>
                    <a:pt x="272408" y="517675"/>
                    <a:pt x="272408" y="526448"/>
                  </a:cubicBezTo>
                  <a:cubicBezTo>
                    <a:pt x="289982" y="543997"/>
                    <a:pt x="298770" y="561545"/>
                    <a:pt x="316344" y="579094"/>
                  </a:cubicBezTo>
                  <a:cubicBezTo>
                    <a:pt x="325132" y="587867"/>
                    <a:pt x="325132" y="596642"/>
                    <a:pt x="325132" y="605416"/>
                  </a:cubicBezTo>
                  <a:cubicBezTo>
                    <a:pt x="333919" y="622964"/>
                    <a:pt x="333919" y="640513"/>
                    <a:pt x="333919" y="666836"/>
                  </a:cubicBezTo>
                  <a:cubicBezTo>
                    <a:pt x="342707" y="684383"/>
                    <a:pt x="342707" y="710708"/>
                    <a:pt x="342707" y="728257"/>
                  </a:cubicBezTo>
                  <a:cubicBezTo>
                    <a:pt x="342707" y="737031"/>
                    <a:pt x="351494" y="745806"/>
                    <a:pt x="360281" y="754580"/>
                  </a:cubicBezTo>
                  <a:cubicBezTo>
                    <a:pt x="369068" y="763355"/>
                    <a:pt x="369068" y="763355"/>
                    <a:pt x="377856" y="754580"/>
                  </a:cubicBezTo>
                  <a:cubicBezTo>
                    <a:pt x="386643" y="745806"/>
                    <a:pt x="395430" y="745806"/>
                    <a:pt x="404218" y="745806"/>
                  </a:cubicBezTo>
                  <a:cubicBezTo>
                    <a:pt x="413005" y="737031"/>
                    <a:pt x="413005" y="728257"/>
                    <a:pt x="413005" y="719482"/>
                  </a:cubicBezTo>
                  <a:cubicBezTo>
                    <a:pt x="413005" y="710708"/>
                    <a:pt x="413005" y="701933"/>
                    <a:pt x="413005" y="701933"/>
                  </a:cubicBezTo>
                  <a:cubicBezTo>
                    <a:pt x="421793" y="710708"/>
                    <a:pt x="421793" y="719482"/>
                    <a:pt x="421793" y="728257"/>
                  </a:cubicBezTo>
                  <a:cubicBezTo>
                    <a:pt x="421793" y="737031"/>
                    <a:pt x="421793" y="745806"/>
                    <a:pt x="430580" y="745806"/>
                  </a:cubicBezTo>
                  <a:cubicBezTo>
                    <a:pt x="448155" y="745806"/>
                    <a:pt x="448155" y="745806"/>
                    <a:pt x="448155" y="728257"/>
                  </a:cubicBezTo>
                  <a:cubicBezTo>
                    <a:pt x="448155" y="719482"/>
                    <a:pt x="448155" y="710708"/>
                    <a:pt x="448155" y="701933"/>
                  </a:cubicBezTo>
                  <a:lnTo>
                    <a:pt x="448155" y="693159"/>
                  </a:lnTo>
                  <a:cubicBezTo>
                    <a:pt x="448155" y="701933"/>
                    <a:pt x="456942" y="710708"/>
                    <a:pt x="456942" y="719482"/>
                  </a:cubicBezTo>
                  <a:cubicBezTo>
                    <a:pt x="456942" y="728257"/>
                    <a:pt x="465729" y="737031"/>
                    <a:pt x="465729" y="745806"/>
                  </a:cubicBezTo>
                  <a:cubicBezTo>
                    <a:pt x="492091" y="745806"/>
                    <a:pt x="527241" y="737031"/>
                    <a:pt x="553603" y="737031"/>
                  </a:cubicBezTo>
                  <a:cubicBezTo>
                    <a:pt x="553603" y="728257"/>
                    <a:pt x="553603" y="719482"/>
                    <a:pt x="544815" y="710708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96E8631-2D57-A247-807E-9092ABAF23FE}"/>
                </a:ext>
              </a:extLst>
            </p:cNvPr>
            <p:cNvSpPr/>
            <p:nvPr/>
          </p:nvSpPr>
          <p:spPr>
            <a:xfrm>
              <a:off x="798285" y="1549627"/>
              <a:ext cx="515085" cy="814551"/>
            </a:xfrm>
            <a:custGeom>
              <a:avLst/>
              <a:gdLst>
                <a:gd name="connsiteX0" fmla="*/ 456941 w 515084"/>
                <a:gd name="connsiteY0" fmla="*/ 447481 h 814550"/>
                <a:gd name="connsiteX1" fmla="*/ 456941 w 515084"/>
                <a:gd name="connsiteY1" fmla="*/ 447481 h 814550"/>
                <a:gd name="connsiteX2" fmla="*/ 465728 w 515084"/>
                <a:gd name="connsiteY2" fmla="*/ 386062 h 814550"/>
                <a:gd name="connsiteX3" fmla="*/ 465728 w 515084"/>
                <a:gd name="connsiteY3" fmla="*/ 377288 h 814550"/>
                <a:gd name="connsiteX4" fmla="*/ 465728 w 515084"/>
                <a:gd name="connsiteY4" fmla="*/ 359740 h 814550"/>
                <a:gd name="connsiteX5" fmla="*/ 474516 w 515084"/>
                <a:gd name="connsiteY5" fmla="*/ 307095 h 814550"/>
                <a:gd name="connsiteX6" fmla="*/ 474516 w 515084"/>
                <a:gd name="connsiteY6" fmla="*/ 289547 h 814550"/>
                <a:gd name="connsiteX7" fmla="*/ 483303 w 515084"/>
                <a:gd name="connsiteY7" fmla="*/ 228128 h 814550"/>
                <a:gd name="connsiteX8" fmla="*/ 492090 w 515084"/>
                <a:gd name="connsiteY8" fmla="*/ 175482 h 814550"/>
                <a:gd name="connsiteX9" fmla="*/ 500878 w 515084"/>
                <a:gd name="connsiteY9" fmla="*/ 131612 h 814550"/>
                <a:gd name="connsiteX10" fmla="*/ 500878 w 515084"/>
                <a:gd name="connsiteY10" fmla="*/ 114064 h 814550"/>
                <a:gd name="connsiteX11" fmla="*/ 509665 w 515084"/>
                <a:gd name="connsiteY11" fmla="*/ 87741 h 814550"/>
                <a:gd name="connsiteX12" fmla="*/ 518452 w 515084"/>
                <a:gd name="connsiteY12" fmla="*/ 52645 h 814550"/>
                <a:gd name="connsiteX13" fmla="*/ 518452 w 515084"/>
                <a:gd name="connsiteY13" fmla="*/ 35096 h 814550"/>
                <a:gd name="connsiteX14" fmla="*/ 509665 w 515084"/>
                <a:gd name="connsiteY14" fmla="*/ 26322 h 814550"/>
                <a:gd name="connsiteX15" fmla="*/ 492090 w 515084"/>
                <a:gd name="connsiteY15" fmla="*/ 26322 h 814550"/>
                <a:gd name="connsiteX16" fmla="*/ 483303 w 515084"/>
                <a:gd name="connsiteY16" fmla="*/ 26322 h 814550"/>
                <a:gd name="connsiteX17" fmla="*/ 456941 w 515084"/>
                <a:gd name="connsiteY17" fmla="*/ 35096 h 814550"/>
                <a:gd name="connsiteX18" fmla="*/ 413004 w 515084"/>
                <a:gd name="connsiteY18" fmla="*/ 35096 h 814550"/>
                <a:gd name="connsiteX19" fmla="*/ 404217 w 515084"/>
                <a:gd name="connsiteY19" fmla="*/ 43870 h 814550"/>
                <a:gd name="connsiteX20" fmla="*/ 404217 w 515084"/>
                <a:gd name="connsiteY20" fmla="*/ 52645 h 814550"/>
                <a:gd name="connsiteX21" fmla="*/ 395430 w 515084"/>
                <a:gd name="connsiteY21" fmla="*/ 70193 h 814550"/>
                <a:gd name="connsiteX22" fmla="*/ 386642 w 515084"/>
                <a:gd name="connsiteY22" fmla="*/ 131612 h 814550"/>
                <a:gd name="connsiteX23" fmla="*/ 369068 w 515084"/>
                <a:gd name="connsiteY23" fmla="*/ 193031 h 814550"/>
                <a:gd name="connsiteX24" fmla="*/ 360280 w 515084"/>
                <a:gd name="connsiteY24" fmla="*/ 254450 h 814550"/>
                <a:gd name="connsiteX25" fmla="*/ 342706 w 515084"/>
                <a:gd name="connsiteY25" fmla="*/ 324643 h 814550"/>
                <a:gd name="connsiteX26" fmla="*/ 333918 w 515084"/>
                <a:gd name="connsiteY26" fmla="*/ 386062 h 814550"/>
                <a:gd name="connsiteX27" fmla="*/ 316343 w 515084"/>
                <a:gd name="connsiteY27" fmla="*/ 403611 h 814550"/>
                <a:gd name="connsiteX28" fmla="*/ 263619 w 515084"/>
                <a:gd name="connsiteY28" fmla="*/ 403611 h 814550"/>
                <a:gd name="connsiteX29" fmla="*/ 237257 w 515084"/>
                <a:gd name="connsiteY29" fmla="*/ 394836 h 814550"/>
                <a:gd name="connsiteX30" fmla="*/ 254832 w 515084"/>
                <a:gd name="connsiteY30" fmla="*/ 307095 h 814550"/>
                <a:gd name="connsiteX31" fmla="*/ 254832 w 515084"/>
                <a:gd name="connsiteY31" fmla="*/ 298320 h 814550"/>
                <a:gd name="connsiteX32" fmla="*/ 263619 w 515084"/>
                <a:gd name="connsiteY32" fmla="*/ 184257 h 814550"/>
                <a:gd name="connsiteX33" fmla="*/ 263619 w 515084"/>
                <a:gd name="connsiteY33" fmla="*/ 175482 h 814550"/>
                <a:gd name="connsiteX34" fmla="*/ 272407 w 515084"/>
                <a:gd name="connsiteY34" fmla="*/ 96515 h 814550"/>
                <a:gd name="connsiteX35" fmla="*/ 272407 w 515084"/>
                <a:gd name="connsiteY35" fmla="*/ 87741 h 814550"/>
                <a:gd name="connsiteX36" fmla="*/ 289981 w 515084"/>
                <a:gd name="connsiteY36" fmla="*/ 17548 h 814550"/>
                <a:gd name="connsiteX37" fmla="*/ 289981 w 515084"/>
                <a:gd name="connsiteY37" fmla="*/ 0 h 814550"/>
                <a:gd name="connsiteX38" fmla="*/ 254832 w 515084"/>
                <a:gd name="connsiteY38" fmla="*/ 8773 h 814550"/>
                <a:gd name="connsiteX39" fmla="*/ 228471 w 515084"/>
                <a:gd name="connsiteY39" fmla="*/ 0 h 814550"/>
                <a:gd name="connsiteX40" fmla="*/ 202109 w 515084"/>
                <a:gd name="connsiteY40" fmla="*/ 0 h 814550"/>
                <a:gd name="connsiteX41" fmla="*/ 202109 w 515084"/>
                <a:gd name="connsiteY41" fmla="*/ 8773 h 814550"/>
                <a:gd name="connsiteX42" fmla="*/ 193322 w 515084"/>
                <a:gd name="connsiteY42" fmla="*/ 43870 h 814550"/>
                <a:gd name="connsiteX43" fmla="*/ 184534 w 515084"/>
                <a:gd name="connsiteY43" fmla="*/ 52645 h 814550"/>
                <a:gd name="connsiteX44" fmla="*/ 184534 w 515084"/>
                <a:gd name="connsiteY44" fmla="*/ 17548 h 814550"/>
                <a:gd name="connsiteX45" fmla="*/ 166960 w 515084"/>
                <a:gd name="connsiteY45" fmla="*/ 8773 h 814550"/>
                <a:gd name="connsiteX46" fmla="*/ 140598 w 515084"/>
                <a:gd name="connsiteY46" fmla="*/ 17548 h 814550"/>
                <a:gd name="connsiteX47" fmla="*/ 123023 w 515084"/>
                <a:gd name="connsiteY47" fmla="*/ 8773 h 814550"/>
                <a:gd name="connsiteX48" fmla="*/ 123023 w 515084"/>
                <a:gd name="connsiteY48" fmla="*/ 17548 h 814550"/>
                <a:gd name="connsiteX49" fmla="*/ 114236 w 515084"/>
                <a:gd name="connsiteY49" fmla="*/ 52645 h 814550"/>
                <a:gd name="connsiteX50" fmla="*/ 79086 w 515084"/>
                <a:gd name="connsiteY50" fmla="*/ 140386 h 814550"/>
                <a:gd name="connsiteX51" fmla="*/ 61511 w 515084"/>
                <a:gd name="connsiteY51" fmla="*/ 245676 h 814550"/>
                <a:gd name="connsiteX52" fmla="*/ 61511 w 515084"/>
                <a:gd name="connsiteY52" fmla="*/ 254450 h 814550"/>
                <a:gd name="connsiteX53" fmla="*/ 43937 w 515084"/>
                <a:gd name="connsiteY53" fmla="*/ 298320 h 814550"/>
                <a:gd name="connsiteX54" fmla="*/ 35149 w 515084"/>
                <a:gd name="connsiteY54" fmla="*/ 368514 h 814550"/>
                <a:gd name="connsiteX55" fmla="*/ 35149 w 515084"/>
                <a:gd name="connsiteY55" fmla="*/ 377288 h 814550"/>
                <a:gd name="connsiteX56" fmla="*/ 17575 w 515084"/>
                <a:gd name="connsiteY56" fmla="*/ 429933 h 814550"/>
                <a:gd name="connsiteX57" fmla="*/ 17575 w 515084"/>
                <a:gd name="connsiteY57" fmla="*/ 465029 h 814550"/>
                <a:gd name="connsiteX58" fmla="*/ 8787 w 515084"/>
                <a:gd name="connsiteY58" fmla="*/ 535223 h 814550"/>
                <a:gd name="connsiteX59" fmla="*/ 8787 w 515084"/>
                <a:gd name="connsiteY59" fmla="*/ 614190 h 814550"/>
                <a:gd name="connsiteX60" fmla="*/ 8787 w 515084"/>
                <a:gd name="connsiteY60" fmla="*/ 631739 h 814550"/>
                <a:gd name="connsiteX61" fmla="*/ 0 w 515084"/>
                <a:gd name="connsiteY61" fmla="*/ 684383 h 814550"/>
                <a:gd name="connsiteX62" fmla="*/ 0 w 515084"/>
                <a:gd name="connsiteY62" fmla="*/ 719480 h 814550"/>
                <a:gd name="connsiteX63" fmla="*/ 0 w 515084"/>
                <a:gd name="connsiteY63" fmla="*/ 745803 h 814550"/>
                <a:gd name="connsiteX64" fmla="*/ 0 w 515084"/>
                <a:gd name="connsiteY64" fmla="*/ 772125 h 814550"/>
                <a:gd name="connsiteX65" fmla="*/ 8787 w 515084"/>
                <a:gd name="connsiteY65" fmla="*/ 798448 h 814550"/>
                <a:gd name="connsiteX66" fmla="*/ 26362 w 515084"/>
                <a:gd name="connsiteY66" fmla="*/ 807223 h 814550"/>
                <a:gd name="connsiteX67" fmla="*/ 52724 w 515084"/>
                <a:gd name="connsiteY67" fmla="*/ 798448 h 814550"/>
                <a:gd name="connsiteX68" fmla="*/ 61511 w 515084"/>
                <a:gd name="connsiteY68" fmla="*/ 789674 h 814550"/>
                <a:gd name="connsiteX69" fmla="*/ 70299 w 515084"/>
                <a:gd name="connsiteY69" fmla="*/ 807223 h 814550"/>
                <a:gd name="connsiteX70" fmla="*/ 87873 w 515084"/>
                <a:gd name="connsiteY70" fmla="*/ 798448 h 814550"/>
                <a:gd name="connsiteX71" fmla="*/ 105448 w 515084"/>
                <a:gd name="connsiteY71" fmla="*/ 815997 h 814550"/>
                <a:gd name="connsiteX72" fmla="*/ 114236 w 515084"/>
                <a:gd name="connsiteY72" fmla="*/ 815997 h 814550"/>
                <a:gd name="connsiteX73" fmla="*/ 140598 w 515084"/>
                <a:gd name="connsiteY73" fmla="*/ 807223 h 814550"/>
                <a:gd name="connsiteX74" fmla="*/ 140598 w 515084"/>
                <a:gd name="connsiteY74" fmla="*/ 798448 h 814550"/>
                <a:gd name="connsiteX75" fmla="*/ 149385 w 515084"/>
                <a:gd name="connsiteY75" fmla="*/ 745803 h 814550"/>
                <a:gd name="connsiteX76" fmla="*/ 158172 w 515084"/>
                <a:gd name="connsiteY76" fmla="*/ 728254 h 814550"/>
                <a:gd name="connsiteX77" fmla="*/ 166960 w 515084"/>
                <a:gd name="connsiteY77" fmla="*/ 693158 h 814550"/>
                <a:gd name="connsiteX78" fmla="*/ 184534 w 515084"/>
                <a:gd name="connsiteY78" fmla="*/ 631739 h 814550"/>
                <a:gd name="connsiteX79" fmla="*/ 193322 w 515084"/>
                <a:gd name="connsiteY79" fmla="*/ 605416 h 814550"/>
                <a:gd name="connsiteX80" fmla="*/ 193322 w 515084"/>
                <a:gd name="connsiteY80" fmla="*/ 596642 h 814550"/>
                <a:gd name="connsiteX81" fmla="*/ 210896 w 515084"/>
                <a:gd name="connsiteY81" fmla="*/ 535223 h 814550"/>
                <a:gd name="connsiteX82" fmla="*/ 263619 w 515084"/>
                <a:gd name="connsiteY82" fmla="*/ 535223 h 814550"/>
                <a:gd name="connsiteX83" fmla="*/ 281194 w 515084"/>
                <a:gd name="connsiteY83" fmla="*/ 552771 h 814550"/>
                <a:gd name="connsiteX84" fmla="*/ 281194 w 515084"/>
                <a:gd name="connsiteY84" fmla="*/ 561545 h 814550"/>
                <a:gd name="connsiteX85" fmla="*/ 272407 w 515084"/>
                <a:gd name="connsiteY85" fmla="*/ 614190 h 814550"/>
                <a:gd name="connsiteX86" fmla="*/ 263619 w 515084"/>
                <a:gd name="connsiteY86" fmla="*/ 693158 h 814550"/>
                <a:gd name="connsiteX87" fmla="*/ 254832 w 515084"/>
                <a:gd name="connsiteY87" fmla="*/ 745803 h 814550"/>
                <a:gd name="connsiteX88" fmla="*/ 246045 w 515084"/>
                <a:gd name="connsiteY88" fmla="*/ 772125 h 814550"/>
                <a:gd name="connsiteX89" fmla="*/ 254832 w 515084"/>
                <a:gd name="connsiteY89" fmla="*/ 807223 h 814550"/>
                <a:gd name="connsiteX90" fmla="*/ 263619 w 515084"/>
                <a:gd name="connsiteY90" fmla="*/ 807223 h 814550"/>
                <a:gd name="connsiteX91" fmla="*/ 272407 w 515084"/>
                <a:gd name="connsiteY91" fmla="*/ 798448 h 814550"/>
                <a:gd name="connsiteX92" fmla="*/ 272407 w 515084"/>
                <a:gd name="connsiteY92" fmla="*/ 789674 h 814550"/>
                <a:gd name="connsiteX93" fmla="*/ 289981 w 515084"/>
                <a:gd name="connsiteY93" fmla="*/ 745803 h 814550"/>
                <a:gd name="connsiteX94" fmla="*/ 298769 w 515084"/>
                <a:gd name="connsiteY94" fmla="*/ 754577 h 814550"/>
                <a:gd name="connsiteX95" fmla="*/ 298769 w 515084"/>
                <a:gd name="connsiteY95" fmla="*/ 789674 h 814550"/>
                <a:gd name="connsiteX96" fmla="*/ 298769 w 515084"/>
                <a:gd name="connsiteY96" fmla="*/ 807223 h 814550"/>
                <a:gd name="connsiteX97" fmla="*/ 316343 w 515084"/>
                <a:gd name="connsiteY97" fmla="*/ 807223 h 814550"/>
                <a:gd name="connsiteX98" fmla="*/ 351493 w 515084"/>
                <a:gd name="connsiteY98" fmla="*/ 807223 h 814550"/>
                <a:gd name="connsiteX99" fmla="*/ 360280 w 515084"/>
                <a:gd name="connsiteY99" fmla="*/ 815997 h 814550"/>
                <a:gd name="connsiteX100" fmla="*/ 377855 w 515084"/>
                <a:gd name="connsiteY100" fmla="*/ 798448 h 814550"/>
                <a:gd name="connsiteX101" fmla="*/ 386642 w 515084"/>
                <a:gd name="connsiteY101" fmla="*/ 780899 h 814550"/>
                <a:gd name="connsiteX102" fmla="*/ 386642 w 515084"/>
                <a:gd name="connsiteY102" fmla="*/ 789674 h 814550"/>
                <a:gd name="connsiteX103" fmla="*/ 395430 w 515084"/>
                <a:gd name="connsiteY103" fmla="*/ 815997 h 814550"/>
                <a:gd name="connsiteX104" fmla="*/ 404217 w 515084"/>
                <a:gd name="connsiteY104" fmla="*/ 824772 h 814550"/>
                <a:gd name="connsiteX105" fmla="*/ 413004 w 515084"/>
                <a:gd name="connsiteY105" fmla="*/ 815997 h 814550"/>
                <a:gd name="connsiteX106" fmla="*/ 413004 w 515084"/>
                <a:gd name="connsiteY106" fmla="*/ 798448 h 814550"/>
                <a:gd name="connsiteX107" fmla="*/ 413004 w 515084"/>
                <a:gd name="connsiteY107" fmla="*/ 780899 h 814550"/>
                <a:gd name="connsiteX108" fmla="*/ 421792 w 515084"/>
                <a:gd name="connsiteY108" fmla="*/ 737028 h 814550"/>
                <a:gd name="connsiteX109" fmla="*/ 421792 w 515084"/>
                <a:gd name="connsiteY109" fmla="*/ 728254 h 814550"/>
                <a:gd name="connsiteX110" fmla="*/ 430579 w 515084"/>
                <a:gd name="connsiteY110" fmla="*/ 649287 h 814550"/>
                <a:gd name="connsiteX111" fmla="*/ 430579 w 515084"/>
                <a:gd name="connsiteY111" fmla="*/ 614190 h 814550"/>
                <a:gd name="connsiteX112" fmla="*/ 430579 w 515084"/>
                <a:gd name="connsiteY112" fmla="*/ 587867 h 814550"/>
                <a:gd name="connsiteX113" fmla="*/ 430579 w 515084"/>
                <a:gd name="connsiteY113" fmla="*/ 570320 h 814550"/>
                <a:gd name="connsiteX114" fmla="*/ 430579 w 515084"/>
                <a:gd name="connsiteY114" fmla="*/ 552771 h 814550"/>
                <a:gd name="connsiteX115" fmla="*/ 430579 w 515084"/>
                <a:gd name="connsiteY115" fmla="*/ 535223 h 814550"/>
                <a:gd name="connsiteX116" fmla="*/ 430579 w 515084"/>
                <a:gd name="connsiteY116" fmla="*/ 526448 h 814550"/>
                <a:gd name="connsiteX117" fmla="*/ 430579 w 515084"/>
                <a:gd name="connsiteY117" fmla="*/ 482578 h 814550"/>
                <a:gd name="connsiteX118" fmla="*/ 456941 w 515084"/>
                <a:gd name="connsiteY118" fmla="*/ 447481 h 8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515084" h="814550">
                  <a:moveTo>
                    <a:pt x="456941" y="447481"/>
                  </a:moveTo>
                  <a:cubicBezTo>
                    <a:pt x="456941" y="438707"/>
                    <a:pt x="456941" y="438707"/>
                    <a:pt x="456941" y="447481"/>
                  </a:cubicBezTo>
                  <a:cubicBezTo>
                    <a:pt x="456941" y="421159"/>
                    <a:pt x="465728" y="403611"/>
                    <a:pt x="465728" y="386062"/>
                  </a:cubicBezTo>
                  <a:cubicBezTo>
                    <a:pt x="465728" y="386062"/>
                    <a:pt x="465728" y="386062"/>
                    <a:pt x="465728" y="377288"/>
                  </a:cubicBezTo>
                  <a:cubicBezTo>
                    <a:pt x="465728" y="368514"/>
                    <a:pt x="465728" y="368514"/>
                    <a:pt x="465728" y="359740"/>
                  </a:cubicBezTo>
                  <a:cubicBezTo>
                    <a:pt x="465728" y="342192"/>
                    <a:pt x="474516" y="324643"/>
                    <a:pt x="474516" y="307095"/>
                  </a:cubicBezTo>
                  <a:cubicBezTo>
                    <a:pt x="474516" y="298320"/>
                    <a:pt x="474516" y="298320"/>
                    <a:pt x="474516" y="289547"/>
                  </a:cubicBezTo>
                  <a:cubicBezTo>
                    <a:pt x="474516" y="271998"/>
                    <a:pt x="483303" y="254450"/>
                    <a:pt x="483303" y="228128"/>
                  </a:cubicBezTo>
                  <a:cubicBezTo>
                    <a:pt x="483303" y="210579"/>
                    <a:pt x="492090" y="193031"/>
                    <a:pt x="492090" y="175482"/>
                  </a:cubicBezTo>
                  <a:cubicBezTo>
                    <a:pt x="492090" y="157934"/>
                    <a:pt x="500878" y="140386"/>
                    <a:pt x="500878" y="131612"/>
                  </a:cubicBezTo>
                  <a:cubicBezTo>
                    <a:pt x="500878" y="122837"/>
                    <a:pt x="500878" y="122837"/>
                    <a:pt x="500878" y="114064"/>
                  </a:cubicBezTo>
                  <a:cubicBezTo>
                    <a:pt x="500878" y="105289"/>
                    <a:pt x="509665" y="96515"/>
                    <a:pt x="509665" y="87741"/>
                  </a:cubicBezTo>
                  <a:cubicBezTo>
                    <a:pt x="509665" y="78967"/>
                    <a:pt x="518452" y="70193"/>
                    <a:pt x="518452" y="52645"/>
                  </a:cubicBezTo>
                  <a:cubicBezTo>
                    <a:pt x="518452" y="52645"/>
                    <a:pt x="518452" y="43870"/>
                    <a:pt x="518452" y="35096"/>
                  </a:cubicBezTo>
                  <a:cubicBezTo>
                    <a:pt x="518452" y="26322"/>
                    <a:pt x="509665" y="26322"/>
                    <a:pt x="509665" y="26322"/>
                  </a:cubicBezTo>
                  <a:cubicBezTo>
                    <a:pt x="500878" y="26322"/>
                    <a:pt x="492090" y="26322"/>
                    <a:pt x="492090" y="26322"/>
                  </a:cubicBezTo>
                  <a:cubicBezTo>
                    <a:pt x="492090" y="26322"/>
                    <a:pt x="492090" y="26322"/>
                    <a:pt x="483303" y="26322"/>
                  </a:cubicBezTo>
                  <a:cubicBezTo>
                    <a:pt x="465728" y="17548"/>
                    <a:pt x="465728" y="26322"/>
                    <a:pt x="456941" y="35096"/>
                  </a:cubicBezTo>
                  <a:cubicBezTo>
                    <a:pt x="456941" y="35096"/>
                    <a:pt x="439366" y="35096"/>
                    <a:pt x="413004" y="35096"/>
                  </a:cubicBezTo>
                  <a:cubicBezTo>
                    <a:pt x="413004" y="35096"/>
                    <a:pt x="413004" y="35096"/>
                    <a:pt x="404217" y="43870"/>
                  </a:cubicBezTo>
                  <a:lnTo>
                    <a:pt x="404217" y="52645"/>
                  </a:lnTo>
                  <a:cubicBezTo>
                    <a:pt x="395430" y="52645"/>
                    <a:pt x="395430" y="61418"/>
                    <a:pt x="395430" y="70193"/>
                  </a:cubicBezTo>
                  <a:cubicBezTo>
                    <a:pt x="395430" y="87741"/>
                    <a:pt x="386642" y="114064"/>
                    <a:pt x="386642" y="131612"/>
                  </a:cubicBezTo>
                  <a:cubicBezTo>
                    <a:pt x="377855" y="149160"/>
                    <a:pt x="369068" y="166709"/>
                    <a:pt x="369068" y="193031"/>
                  </a:cubicBezTo>
                  <a:cubicBezTo>
                    <a:pt x="369068" y="210579"/>
                    <a:pt x="369068" y="228128"/>
                    <a:pt x="360280" y="254450"/>
                  </a:cubicBezTo>
                  <a:cubicBezTo>
                    <a:pt x="351493" y="271998"/>
                    <a:pt x="342706" y="298320"/>
                    <a:pt x="342706" y="324643"/>
                  </a:cubicBezTo>
                  <a:cubicBezTo>
                    <a:pt x="342706" y="342192"/>
                    <a:pt x="333918" y="359740"/>
                    <a:pt x="333918" y="386062"/>
                  </a:cubicBezTo>
                  <a:cubicBezTo>
                    <a:pt x="333918" y="403611"/>
                    <a:pt x="325131" y="403611"/>
                    <a:pt x="316343" y="403611"/>
                  </a:cubicBezTo>
                  <a:cubicBezTo>
                    <a:pt x="298769" y="403611"/>
                    <a:pt x="281194" y="403611"/>
                    <a:pt x="263619" y="403611"/>
                  </a:cubicBezTo>
                  <a:cubicBezTo>
                    <a:pt x="254832" y="403611"/>
                    <a:pt x="246045" y="403611"/>
                    <a:pt x="237257" y="394836"/>
                  </a:cubicBezTo>
                  <a:cubicBezTo>
                    <a:pt x="246045" y="368514"/>
                    <a:pt x="254832" y="333417"/>
                    <a:pt x="254832" y="307095"/>
                  </a:cubicBezTo>
                  <a:cubicBezTo>
                    <a:pt x="254832" y="307095"/>
                    <a:pt x="254832" y="307095"/>
                    <a:pt x="254832" y="298320"/>
                  </a:cubicBezTo>
                  <a:cubicBezTo>
                    <a:pt x="254832" y="263224"/>
                    <a:pt x="263619" y="228128"/>
                    <a:pt x="263619" y="184257"/>
                  </a:cubicBezTo>
                  <a:lnTo>
                    <a:pt x="263619" y="175482"/>
                  </a:lnTo>
                  <a:cubicBezTo>
                    <a:pt x="272407" y="149160"/>
                    <a:pt x="281194" y="122837"/>
                    <a:pt x="272407" y="96515"/>
                  </a:cubicBezTo>
                  <a:cubicBezTo>
                    <a:pt x="272407" y="96515"/>
                    <a:pt x="272407" y="96515"/>
                    <a:pt x="272407" y="87741"/>
                  </a:cubicBezTo>
                  <a:cubicBezTo>
                    <a:pt x="281194" y="61418"/>
                    <a:pt x="281194" y="43870"/>
                    <a:pt x="289981" y="17548"/>
                  </a:cubicBezTo>
                  <a:cubicBezTo>
                    <a:pt x="289981" y="8773"/>
                    <a:pt x="289981" y="8773"/>
                    <a:pt x="289981" y="0"/>
                  </a:cubicBezTo>
                  <a:cubicBezTo>
                    <a:pt x="281194" y="0"/>
                    <a:pt x="272407" y="0"/>
                    <a:pt x="254832" y="8773"/>
                  </a:cubicBezTo>
                  <a:cubicBezTo>
                    <a:pt x="246045" y="8773"/>
                    <a:pt x="237257" y="8773"/>
                    <a:pt x="228471" y="0"/>
                  </a:cubicBezTo>
                  <a:cubicBezTo>
                    <a:pt x="219684" y="0"/>
                    <a:pt x="210896" y="0"/>
                    <a:pt x="202109" y="0"/>
                  </a:cubicBezTo>
                  <a:lnTo>
                    <a:pt x="202109" y="8773"/>
                  </a:lnTo>
                  <a:cubicBezTo>
                    <a:pt x="202109" y="26322"/>
                    <a:pt x="193322" y="35096"/>
                    <a:pt x="193322" y="43870"/>
                  </a:cubicBezTo>
                  <a:cubicBezTo>
                    <a:pt x="193322" y="52645"/>
                    <a:pt x="184534" y="52645"/>
                    <a:pt x="184534" y="52645"/>
                  </a:cubicBezTo>
                  <a:cubicBezTo>
                    <a:pt x="184534" y="43870"/>
                    <a:pt x="184534" y="26322"/>
                    <a:pt x="184534" y="17548"/>
                  </a:cubicBezTo>
                  <a:cubicBezTo>
                    <a:pt x="184534" y="8773"/>
                    <a:pt x="175747" y="0"/>
                    <a:pt x="166960" y="8773"/>
                  </a:cubicBezTo>
                  <a:cubicBezTo>
                    <a:pt x="158172" y="17548"/>
                    <a:pt x="149385" y="26322"/>
                    <a:pt x="140598" y="17548"/>
                  </a:cubicBezTo>
                  <a:cubicBezTo>
                    <a:pt x="131810" y="17548"/>
                    <a:pt x="131810" y="17548"/>
                    <a:pt x="123023" y="8773"/>
                  </a:cubicBezTo>
                  <a:cubicBezTo>
                    <a:pt x="123023" y="17548"/>
                    <a:pt x="123023" y="17548"/>
                    <a:pt x="123023" y="17548"/>
                  </a:cubicBezTo>
                  <a:cubicBezTo>
                    <a:pt x="123023" y="26322"/>
                    <a:pt x="114236" y="43870"/>
                    <a:pt x="114236" y="52645"/>
                  </a:cubicBezTo>
                  <a:cubicBezTo>
                    <a:pt x="96661" y="87741"/>
                    <a:pt x="87873" y="114064"/>
                    <a:pt x="79086" y="140386"/>
                  </a:cubicBezTo>
                  <a:cubicBezTo>
                    <a:pt x="79086" y="175482"/>
                    <a:pt x="70299" y="210579"/>
                    <a:pt x="61511" y="245676"/>
                  </a:cubicBezTo>
                  <a:lnTo>
                    <a:pt x="61511" y="254450"/>
                  </a:lnTo>
                  <a:cubicBezTo>
                    <a:pt x="61511" y="263224"/>
                    <a:pt x="52724" y="280773"/>
                    <a:pt x="43937" y="298320"/>
                  </a:cubicBezTo>
                  <a:cubicBezTo>
                    <a:pt x="43937" y="324643"/>
                    <a:pt x="43937" y="342192"/>
                    <a:pt x="35149" y="368514"/>
                  </a:cubicBezTo>
                  <a:lnTo>
                    <a:pt x="35149" y="377288"/>
                  </a:lnTo>
                  <a:cubicBezTo>
                    <a:pt x="26362" y="394836"/>
                    <a:pt x="26362" y="412384"/>
                    <a:pt x="17575" y="429933"/>
                  </a:cubicBezTo>
                  <a:cubicBezTo>
                    <a:pt x="17575" y="438707"/>
                    <a:pt x="17575" y="456256"/>
                    <a:pt x="17575" y="465029"/>
                  </a:cubicBezTo>
                  <a:cubicBezTo>
                    <a:pt x="17575" y="491352"/>
                    <a:pt x="8787" y="508900"/>
                    <a:pt x="8787" y="535223"/>
                  </a:cubicBezTo>
                  <a:cubicBezTo>
                    <a:pt x="8787" y="561545"/>
                    <a:pt x="8787" y="587867"/>
                    <a:pt x="8787" y="614190"/>
                  </a:cubicBezTo>
                  <a:cubicBezTo>
                    <a:pt x="8787" y="622964"/>
                    <a:pt x="8787" y="622964"/>
                    <a:pt x="8787" y="631739"/>
                  </a:cubicBezTo>
                  <a:cubicBezTo>
                    <a:pt x="0" y="649287"/>
                    <a:pt x="0" y="666835"/>
                    <a:pt x="0" y="684383"/>
                  </a:cubicBezTo>
                  <a:cubicBezTo>
                    <a:pt x="0" y="693158"/>
                    <a:pt x="0" y="701931"/>
                    <a:pt x="0" y="719480"/>
                  </a:cubicBezTo>
                  <a:cubicBezTo>
                    <a:pt x="0" y="728254"/>
                    <a:pt x="0" y="737028"/>
                    <a:pt x="0" y="745803"/>
                  </a:cubicBezTo>
                  <a:cubicBezTo>
                    <a:pt x="0" y="754576"/>
                    <a:pt x="0" y="763351"/>
                    <a:pt x="0" y="772125"/>
                  </a:cubicBezTo>
                  <a:cubicBezTo>
                    <a:pt x="0" y="780899"/>
                    <a:pt x="0" y="789674"/>
                    <a:pt x="8787" y="798448"/>
                  </a:cubicBezTo>
                  <a:cubicBezTo>
                    <a:pt x="17575" y="798448"/>
                    <a:pt x="17575" y="807223"/>
                    <a:pt x="26362" y="807223"/>
                  </a:cubicBezTo>
                  <a:cubicBezTo>
                    <a:pt x="35149" y="815997"/>
                    <a:pt x="43937" y="815997"/>
                    <a:pt x="52724" y="798448"/>
                  </a:cubicBezTo>
                  <a:cubicBezTo>
                    <a:pt x="52724" y="789674"/>
                    <a:pt x="61511" y="789674"/>
                    <a:pt x="61511" y="789674"/>
                  </a:cubicBezTo>
                  <a:cubicBezTo>
                    <a:pt x="61511" y="798448"/>
                    <a:pt x="61511" y="807223"/>
                    <a:pt x="70299" y="807223"/>
                  </a:cubicBezTo>
                  <a:cubicBezTo>
                    <a:pt x="79086" y="807223"/>
                    <a:pt x="79086" y="798448"/>
                    <a:pt x="87873" y="798448"/>
                  </a:cubicBezTo>
                  <a:cubicBezTo>
                    <a:pt x="87873" y="815997"/>
                    <a:pt x="96661" y="815997"/>
                    <a:pt x="105448" y="815997"/>
                  </a:cubicBezTo>
                  <a:lnTo>
                    <a:pt x="114236" y="815997"/>
                  </a:lnTo>
                  <a:cubicBezTo>
                    <a:pt x="123023" y="824772"/>
                    <a:pt x="131810" y="815997"/>
                    <a:pt x="140598" y="807223"/>
                  </a:cubicBezTo>
                  <a:lnTo>
                    <a:pt x="140598" y="798448"/>
                  </a:lnTo>
                  <a:cubicBezTo>
                    <a:pt x="140598" y="780899"/>
                    <a:pt x="149385" y="763351"/>
                    <a:pt x="149385" y="745803"/>
                  </a:cubicBezTo>
                  <a:cubicBezTo>
                    <a:pt x="149385" y="737028"/>
                    <a:pt x="149385" y="737028"/>
                    <a:pt x="158172" y="728254"/>
                  </a:cubicBezTo>
                  <a:cubicBezTo>
                    <a:pt x="158172" y="719480"/>
                    <a:pt x="166960" y="701931"/>
                    <a:pt x="166960" y="693158"/>
                  </a:cubicBezTo>
                  <a:cubicBezTo>
                    <a:pt x="175747" y="675609"/>
                    <a:pt x="184534" y="649287"/>
                    <a:pt x="184534" y="631739"/>
                  </a:cubicBezTo>
                  <a:cubicBezTo>
                    <a:pt x="184534" y="622964"/>
                    <a:pt x="193322" y="614190"/>
                    <a:pt x="193322" y="605416"/>
                  </a:cubicBezTo>
                  <a:lnTo>
                    <a:pt x="193322" y="596642"/>
                  </a:lnTo>
                  <a:cubicBezTo>
                    <a:pt x="193322" y="570320"/>
                    <a:pt x="202109" y="552771"/>
                    <a:pt x="210896" y="535223"/>
                  </a:cubicBezTo>
                  <a:cubicBezTo>
                    <a:pt x="228471" y="535223"/>
                    <a:pt x="246045" y="535223"/>
                    <a:pt x="263619" y="535223"/>
                  </a:cubicBezTo>
                  <a:cubicBezTo>
                    <a:pt x="281194" y="535223"/>
                    <a:pt x="281194" y="535223"/>
                    <a:pt x="281194" y="552771"/>
                  </a:cubicBezTo>
                  <a:lnTo>
                    <a:pt x="281194" y="561545"/>
                  </a:lnTo>
                  <a:cubicBezTo>
                    <a:pt x="281194" y="579094"/>
                    <a:pt x="281194" y="596642"/>
                    <a:pt x="272407" y="614190"/>
                  </a:cubicBezTo>
                  <a:cubicBezTo>
                    <a:pt x="272407" y="640512"/>
                    <a:pt x="263619" y="666835"/>
                    <a:pt x="263619" y="693158"/>
                  </a:cubicBezTo>
                  <a:cubicBezTo>
                    <a:pt x="263619" y="710706"/>
                    <a:pt x="254832" y="728254"/>
                    <a:pt x="254832" y="745803"/>
                  </a:cubicBezTo>
                  <a:cubicBezTo>
                    <a:pt x="254832" y="754576"/>
                    <a:pt x="246045" y="763351"/>
                    <a:pt x="246045" y="772125"/>
                  </a:cubicBezTo>
                  <a:cubicBezTo>
                    <a:pt x="246045" y="780899"/>
                    <a:pt x="246045" y="789674"/>
                    <a:pt x="254832" y="807223"/>
                  </a:cubicBezTo>
                  <a:lnTo>
                    <a:pt x="263619" y="807223"/>
                  </a:lnTo>
                  <a:cubicBezTo>
                    <a:pt x="263619" y="807223"/>
                    <a:pt x="272407" y="807223"/>
                    <a:pt x="272407" y="798448"/>
                  </a:cubicBezTo>
                  <a:lnTo>
                    <a:pt x="272407" y="789674"/>
                  </a:lnTo>
                  <a:cubicBezTo>
                    <a:pt x="281194" y="772125"/>
                    <a:pt x="281194" y="763351"/>
                    <a:pt x="289981" y="745803"/>
                  </a:cubicBezTo>
                  <a:cubicBezTo>
                    <a:pt x="289981" y="745803"/>
                    <a:pt x="298769" y="745803"/>
                    <a:pt x="298769" y="754577"/>
                  </a:cubicBezTo>
                  <a:cubicBezTo>
                    <a:pt x="298769" y="763351"/>
                    <a:pt x="298769" y="780899"/>
                    <a:pt x="298769" y="789674"/>
                  </a:cubicBezTo>
                  <a:cubicBezTo>
                    <a:pt x="298769" y="798448"/>
                    <a:pt x="298769" y="798448"/>
                    <a:pt x="298769" y="807223"/>
                  </a:cubicBezTo>
                  <a:cubicBezTo>
                    <a:pt x="307556" y="815997"/>
                    <a:pt x="307556" y="807223"/>
                    <a:pt x="316343" y="807223"/>
                  </a:cubicBezTo>
                  <a:cubicBezTo>
                    <a:pt x="325131" y="798448"/>
                    <a:pt x="333918" y="798448"/>
                    <a:pt x="351493" y="807223"/>
                  </a:cubicBezTo>
                  <a:lnTo>
                    <a:pt x="360280" y="815997"/>
                  </a:lnTo>
                  <a:cubicBezTo>
                    <a:pt x="369068" y="815997"/>
                    <a:pt x="377855" y="807223"/>
                    <a:pt x="377855" y="798448"/>
                  </a:cubicBezTo>
                  <a:cubicBezTo>
                    <a:pt x="377855" y="789674"/>
                    <a:pt x="377855" y="780899"/>
                    <a:pt x="386642" y="780899"/>
                  </a:cubicBezTo>
                  <a:lnTo>
                    <a:pt x="386642" y="789674"/>
                  </a:lnTo>
                  <a:cubicBezTo>
                    <a:pt x="386642" y="798448"/>
                    <a:pt x="395430" y="807223"/>
                    <a:pt x="395430" y="815997"/>
                  </a:cubicBezTo>
                  <a:lnTo>
                    <a:pt x="404217" y="824772"/>
                  </a:lnTo>
                  <a:lnTo>
                    <a:pt x="413004" y="815997"/>
                  </a:lnTo>
                  <a:cubicBezTo>
                    <a:pt x="413004" y="807223"/>
                    <a:pt x="413004" y="807223"/>
                    <a:pt x="413004" y="798448"/>
                  </a:cubicBezTo>
                  <a:cubicBezTo>
                    <a:pt x="413004" y="789674"/>
                    <a:pt x="413004" y="789674"/>
                    <a:pt x="413004" y="780899"/>
                  </a:cubicBezTo>
                  <a:cubicBezTo>
                    <a:pt x="413004" y="763351"/>
                    <a:pt x="413004" y="754576"/>
                    <a:pt x="421792" y="737028"/>
                  </a:cubicBezTo>
                  <a:cubicBezTo>
                    <a:pt x="421792" y="737028"/>
                    <a:pt x="421792" y="737028"/>
                    <a:pt x="421792" y="728254"/>
                  </a:cubicBezTo>
                  <a:cubicBezTo>
                    <a:pt x="421792" y="701931"/>
                    <a:pt x="430579" y="675609"/>
                    <a:pt x="430579" y="649287"/>
                  </a:cubicBezTo>
                  <a:cubicBezTo>
                    <a:pt x="430579" y="640512"/>
                    <a:pt x="430579" y="631739"/>
                    <a:pt x="430579" y="614190"/>
                  </a:cubicBezTo>
                  <a:cubicBezTo>
                    <a:pt x="430579" y="605416"/>
                    <a:pt x="430579" y="596642"/>
                    <a:pt x="430579" y="587867"/>
                  </a:cubicBezTo>
                  <a:cubicBezTo>
                    <a:pt x="430579" y="579094"/>
                    <a:pt x="430579" y="570320"/>
                    <a:pt x="430579" y="570320"/>
                  </a:cubicBezTo>
                  <a:cubicBezTo>
                    <a:pt x="430579" y="561545"/>
                    <a:pt x="430579" y="552771"/>
                    <a:pt x="430579" y="552771"/>
                  </a:cubicBezTo>
                  <a:cubicBezTo>
                    <a:pt x="430579" y="543997"/>
                    <a:pt x="430579" y="543997"/>
                    <a:pt x="430579" y="535223"/>
                  </a:cubicBezTo>
                  <a:lnTo>
                    <a:pt x="430579" y="526448"/>
                  </a:lnTo>
                  <a:cubicBezTo>
                    <a:pt x="430579" y="508900"/>
                    <a:pt x="430579" y="500126"/>
                    <a:pt x="430579" y="482578"/>
                  </a:cubicBezTo>
                  <a:cubicBezTo>
                    <a:pt x="448154" y="465029"/>
                    <a:pt x="448154" y="456256"/>
                    <a:pt x="456941" y="447481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5D893A-1C20-8442-A90F-83FA35637DF9}"/>
                </a:ext>
              </a:extLst>
            </p:cNvPr>
            <p:cNvSpPr/>
            <p:nvPr/>
          </p:nvSpPr>
          <p:spPr>
            <a:xfrm>
              <a:off x="1251768" y="1672499"/>
              <a:ext cx="391464" cy="701132"/>
            </a:xfrm>
            <a:custGeom>
              <a:avLst/>
              <a:gdLst>
                <a:gd name="connsiteX0" fmla="*/ 390090 w 391464"/>
                <a:gd name="connsiteY0" fmla="*/ 622964 h 701132"/>
                <a:gd name="connsiteX1" fmla="*/ 390090 w 391464"/>
                <a:gd name="connsiteY1" fmla="*/ 587868 h 701132"/>
                <a:gd name="connsiteX2" fmla="*/ 390090 w 391464"/>
                <a:gd name="connsiteY2" fmla="*/ 561545 h 701132"/>
                <a:gd name="connsiteX3" fmla="*/ 390090 w 391464"/>
                <a:gd name="connsiteY3" fmla="*/ 552772 h 701132"/>
                <a:gd name="connsiteX4" fmla="*/ 381302 w 391464"/>
                <a:gd name="connsiteY4" fmla="*/ 465030 h 701132"/>
                <a:gd name="connsiteX5" fmla="*/ 372515 w 391464"/>
                <a:gd name="connsiteY5" fmla="*/ 429933 h 701132"/>
                <a:gd name="connsiteX6" fmla="*/ 372515 w 391464"/>
                <a:gd name="connsiteY6" fmla="*/ 403611 h 701132"/>
                <a:gd name="connsiteX7" fmla="*/ 363728 w 391464"/>
                <a:gd name="connsiteY7" fmla="*/ 368514 h 701132"/>
                <a:gd name="connsiteX8" fmla="*/ 363728 w 391464"/>
                <a:gd name="connsiteY8" fmla="*/ 359740 h 701132"/>
                <a:gd name="connsiteX9" fmla="*/ 354940 w 391464"/>
                <a:gd name="connsiteY9" fmla="*/ 289547 h 701132"/>
                <a:gd name="connsiteX10" fmla="*/ 346153 w 391464"/>
                <a:gd name="connsiteY10" fmla="*/ 245676 h 701132"/>
                <a:gd name="connsiteX11" fmla="*/ 337365 w 391464"/>
                <a:gd name="connsiteY11" fmla="*/ 228128 h 701132"/>
                <a:gd name="connsiteX12" fmla="*/ 328578 w 391464"/>
                <a:gd name="connsiteY12" fmla="*/ 193031 h 701132"/>
                <a:gd name="connsiteX13" fmla="*/ 319791 w 391464"/>
                <a:gd name="connsiteY13" fmla="*/ 131612 h 701132"/>
                <a:gd name="connsiteX14" fmla="*/ 311003 w 391464"/>
                <a:gd name="connsiteY14" fmla="*/ 87742 h 701132"/>
                <a:gd name="connsiteX15" fmla="*/ 311003 w 391464"/>
                <a:gd name="connsiteY15" fmla="*/ 78967 h 701132"/>
                <a:gd name="connsiteX16" fmla="*/ 302216 w 391464"/>
                <a:gd name="connsiteY16" fmla="*/ 43870 h 701132"/>
                <a:gd name="connsiteX17" fmla="*/ 284641 w 391464"/>
                <a:gd name="connsiteY17" fmla="*/ 8774 h 701132"/>
                <a:gd name="connsiteX18" fmla="*/ 240705 w 391464"/>
                <a:gd name="connsiteY18" fmla="*/ 8774 h 701132"/>
                <a:gd name="connsiteX19" fmla="*/ 231918 w 391464"/>
                <a:gd name="connsiteY19" fmla="*/ 61419 h 701132"/>
                <a:gd name="connsiteX20" fmla="*/ 205556 w 391464"/>
                <a:gd name="connsiteY20" fmla="*/ 17548 h 701132"/>
                <a:gd name="connsiteX21" fmla="*/ 196769 w 391464"/>
                <a:gd name="connsiteY21" fmla="*/ 8774 h 701132"/>
                <a:gd name="connsiteX22" fmla="*/ 196769 w 391464"/>
                <a:gd name="connsiteY22" fmla="*/ 0 h 701132"/>
                <a:gd name="connsiteX23" fmla="*/ 152832 w 391464"/>
                <a:gd name="connsiteY23" fmla="*/ 0 h 701132"/>
                <a:gd name="connsiteX24" fmla="*/ 152832 w 391464"/>
                <a:gd name="connsiteY24" fmla="*/ 8774 h 701132"/>
                <a:gd name="connsiteX25" fmla="*/ 152832 w 391464"/>
                <a:gd name="connsiteY25" fmla="*/ 43870 h 701132"/>
                <a:gd name="connsiteX26" fmla="*/ 144045 w 391464"/>
                <a:gd name="connsiteY26" fmla="*/ 61419 h 701132"/>
                <a:gd name="connsiteX27" fmla="*/ 135258 w 391464"/>
                <a:gd name="connsiteY27" fmla="*/ 87742 h 701132"/>
                <a:gd name="connsiteX28" fmla="*/ 135258 w 391464"/>
                <a:gd name="connsiteY28" fmla="*/ 122838 h 701132"/>
                <a:gd name="connsiteX29" fmla="*/ 126470 w 391464"/>
                <a:gd name="connsiteY29" fmla="*/ 166709 h 701132"/>
                <a:gd name="connsiteX30" fmla="*/ 126470 w 391464"/>
                <a:gd name="connsiteY30" fmla="*/ 175483 h 701132"/>
                <a:gd name="connsiteX31" fmla="*/ 126470 w 391464"/>
                <a:gd name="connsiteY31" fmla="*/ 184258 h 701132"/>
                <a:gd name="connsiteX32" fmla="*/ 117683 w 391464"/>
                <a:gd name="connsiteY32" fmla="*/ 219353 h 701132"/>
                <a:gd name="connsiteX33" fmla="*/ 100108 w 391464"/>
                <a:gd name="connsiteY33" fmla="*/ 271998 h 701132"/>
                <a:gd name="connsiteX34" fmla="*/ 100108 w 391464"/>
                <a:gd name="connsiteY34" fmla="*/ 280773 h 701132"/>
                <a:gd name="connsiteX35" fmla="*/ 82533 w 391464"/>
                <a:gd name="connsiteY35" fmla="*/ 324644 h 701132"/>
                <a:gd name="connsiteX36" fmla="*/ 64959 w 391464"/>
                <a:gd name="connsiteY36" fmla="*/ 394836 h 701132"/>
                <a:gd name="connsiteX37" fmla="*/ 56171 w 391464"/>
                <a:gd name="connsiteY37" fmla="*/ 429933 h 701132"/>
                <a:gd name="connsiteX38" fmla="*/ 56171 w 391464"/>
                <a:gd name="connsiteY38" fmla="*/ 438708 h 701132"/>
                <a:gd name="connsiteX39" fmla="*/ 38597 w 391464"/>
                <a:gd name="connsiteY39" fmla="*/ 517675 h 701132"/>
                <a:gd name="connsiteX40" fmla="*/ 38597 w 391464"/>
                <a:gd name="connsiteY40" fmla="*/ 526449 h 701132"/>
                <a:gd name="connsiteX41" fmla="*/ 21022 w 391464"/>
                <a:gd name="connsiteY41" fmla="*/ 587868 h 701132"/>
                <a:gd name="connsiteX42" fmla="*/ 12235 w 391464"/>
                <a:gd name="connsiteY42" fmla="*/ 614191 h 701132"/>
                <a:gd name="connsiteX43" fmla="*/ 3447 w 391464"/>
                <a:gd name="connsiteY43" fmla="*/ 666832 h 701132"/>
                <a:gd name="connsiteX44" fmla="*/ 21022 w 391464"/>
                <a:gd name="connsiteY44" fmla="*/ 693156 h 701132"/>
                <a:gd name="connsiteX45" fmla="*/ 47384 w 391464"/>
                <a:gd name="connsiteY45" fmla="*/ 701930 h 701132"/>
                <a:gd name="connsiteX46" fmla="*/ 64959 w 391464"/>
                <a:gd name="connsiteY46" fmla="*/ 701930 h 701132"/>
                <a:gd name="connsiteX47" fmla="*/ 100108 w 391464"/>
                <a:gd name="connsiteY47" fmla="*/ 701930 h 701132"/>
                <a:gd name="connsiteX48" fmla="*/ 117683 w 391464"/>
                <a:gd name="connsiteY48" fmla="*/ 701930 h 701132"/>
                <a:gd name="connsiteX49" fmla="*/ 144045 w 391464"/>
                <a:gd name="connsiteY49" fmla="*/ 684381 h 701132"/>
                <a:gd name="connsiteX50" fmla="*/ 144045 w 391464"/>
                <a:gd name="connsiteY50" fmla="*/ 675607 h 701132"/>
                <a:gd name="connsiteX51" fmla="*/ 152832 w 391464"/>
                <a:gd name="connsiteY51" fmla="*/ 640509 h 701132"/>
                <a:gd name="connsiteX52" fmla="*/ 152832 w 391464"/>
                <a:gd name="connsiteY52" fmla="*/ 605416 h 701132"/>
                <a:gd name="connsiteX53" fmla="*/ 152832 w 391464"/>
                <a:gd name="connsiteY53" fmla="*/ 596642 h 701132"/>
                <a:gd name="connsiteX54" fmla="*/ 161620 w 391464"/>
                <a:gd name="connsiteY54" fmla="*/ 543997 h 701132"/>
                <a:gd name="connsiteX55" fmla="*/ 170407 w 391464"/>
                <a:gd name="connsiteY55" fmla="*/ 500127 h 701132"/>
                <a:gd name="connsiteX56" fmla="*/ 205556 w 391464"/>
                <a:gd name="connsiteY56" fmla="*/ 465030 h 701132"/>
                <a:gd name="connsiteX57" fmla="*/ 214344 w 391464"/>
                <a:gd name="connsiteY57" fmla="*/ 465030 h 701132"/>
                <a:gd name="connsiteX58" fmla="*/ 231918 w 391464"/>
                <a:gd name="connsiteY58" fmla="*/ 473804 h 701132"/>
                <a:gd name="connsiteX59" fmla="*/ 240705 w 391464"/>
                <a:gd name="connsiteY59" fmla="*/ 508900 h 701132"/>
                <a:gd name="connsiteX60" fmla="*/ 249492 w 391464"/>
                <a:gd name="connsiteY60" fmla="*/ 535223 h 701132"/>
                <a:gd name="connsiteX61" fmla="*/ 267067 w 391464"/>
                <a:gd name="connsiteY61" fmla="*/ 614191 h 701132"/>
                <a:gd name="connsiteX62" fmla="*/ 275854 w 391464"/>
                <a:gd name="connsiteY62" fmla="*/ 658058 h 701132"/>
                <a:gd name="connsiteX63" fmla="*/ 275854 w 391464"/>
                <a:gd name="connsiteY63" fmla="*/ 666832 h 701132"/>
                <a:gd name="connsiteX64" fmla="*/ 302216 w 391464"/>
                <a:gd name="connsiteY64" fmla="*/ 675607 h 701132"/>
                <a:gd name="connsiteX65" fmla="*/ 311003 w 391464"/>
                <a:gd name="connsiteY65" fmla="*/ 666832 h 701132"/>
                <a:gd name="connsiteX66" fmla="*/ 319791 w 391464"/>
                <a:gd name="connsiteY66" fmla="*/ 649284 h 701132"/>
                <a:gd name="connsiteX67" fmla="*/ 319791 w 391464"/>
                <a:gd name="connsiteY67" fmla="*/ 631739 h 701132"/>
                <a:gd name="connsiteX68" fmla="*/ 328578 w 391464"/>
                <a:gd name="connsiteY68" fmla="*/ 658058 h 701132"/>
                <a:gd name="connsiteX69" fmla="*/ 346153 w 391464"/>
                <a:gd name="connsiteY69" fmla="*/ 666832 h 701132"/>
                <a:gd name="connsiteX70" fmla="*/ 390090 w 391464"/>
                <a:gd name="connsiteY70" fmla="*/ 666832 h 701132"/>
                <a:gd name="connsiteX71" fmla="*/ 390090 w 391464"/>
                <a:gd name="connsiteY71" fmla="*/ 622964 h 701132"/>
                <a:gd name="connsiteX72" fmla="*/ 231918 w 391464"/>
                <a:gd name="connsiteY72" fmla="*/ 324644 h 701132"/>
                <a:gd name="connsiteX73" fmla="*/ 223130 w 391464"/>
                <a:gd name="connsiteY73" fmla="*/ 333417 h 701132"/>
                <a:gd name="connsiteX74" fmla="*/ 187982 w 391464"/>
                <a:gd name="connsiteY74" fmla="*/ 324644 h 701132"/>
                <a:gd name="connsiteX75" fmla="*/ 187982 w 391464"/>
                <a:gd name="connsiteY75" fmla="*/ 289547 h 701132"/>
                <a:gd name="connsiteX76" fmla="*/ 196769 w 391464"/>
                <a:gd name="connsiteY76" fmla="*/ 263225 h 701132"/>
                <a:gd name="connsiteX77" fmla="*/ 205556 w 391464"/>
                <a:gd name="connsiteY77" fmla="*/ 236902 h 701132"/>
                <a:gd name="connsiteX78" fmla="*/ 223130 w 391464"/>
                <a:gd name="connsiteY78" fmla="*/ 289547 h 701132"/>
                <a:gd name="connsiteX79" fmla="*/ 231918 w 391464"/>
                <a:gd name="connsiteY79" fmla="*/ 307095 h 701132"/>
                <a:gd name="connsiteX80" fmla="*/ 231918 w 391464"/>
                <a:gd name="connsiteY80" fmla="*/ 324644 h 70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91464" h="701132">
                  <a:moveTo>
                    <a:pt x="390090" y="622964"/>
                  </a:moveTo>
                  <a:cubicBezTo>
                    <a:pt x="390090" y="614191"/>
                    <a:pt x="390090" y="596642"/>
                    <a:pt x="390090" y="587868"/>
                  </a:cubicBezTo>
                  <a:cubicBezTo>
                    <a:pt x="390090" y="579094"/>
                    <a:pt x="390090" y="570320"/>
                    <a:pt x="390090" y="561545"/>
                  </a:cubicBezTo>
                  <a:lnTo>
                    <a:pt x="390090" y="552772"/>
                  </a:lnTo>
                  <a:cubicBezTo>
                    <a:pt x="390090" y="526449"/>
                    <a:pt x="381302" y="491352"/>
                    <a:pt x="381302" y="465030"/>
                  </a:cubicBezTo>
                  <a:cubicBezTo>
                    <a:pt x="381302" y="456256"/>
                    <a:pt x="381302" y="438708"/>
                    <a:pt x="372515" y="429933"/>
                  </a:cubicBezTo>
                  <a:cubicBezTo>
                    <a:pt x="372515" y="421159"/>
                    <a:pt x="372515" y="412385"/>
                    <a:pt x="372515" y="403611"/>
                  </a:cubicBezTo>
                  <a:cubicBezTo>
                    <a:pt x="372515" y="394836"/>
                    <a:pt x="372515" y="386063"/>
                    <a:pt x="363728" y="368514"/>
                  </a:cubicBezTo>
                  <a:lnTo>
                    <a:pt x="363728" y="359740"/>
                  </a:lnTo>
                  <a:cubicBezTo>
                    <a:pt x="363728" y="333417"/>
                    <a:pt x="363728" y="307095"/>
                    <a:pt x="354940" y="289547"/>
                  </a:cubicBezTo>
                  <a:cubicBezTo>
                    <a:pt x="354940" y="271998"/>
                    <a:pt x="346153" y="254450"/>
                    <a:pt x="346153" y="245676"/>
                  </a:cubicBezTo>
                  <a:cubicBezTo>
                    <a:pt x="346153" y="236902"/>
                    <a:pt x="346153" y="228128"/>
                    <a:pt x="337365" y="228128"/>
                  </a:cubicBezTo>
                  <a:cubicBezTo>
                    <a:pt x="337365" y="219353"/>
                    <a:pt x="328578" y="201805"/>
                    <a:pt x="328578" y="193031"/>
                  </a:cubicBezTo>
                  <a:cubicBezTo>
                    <a:pt x="328578" y="166709"/>
                    <a:pt x="328578" y="149161"/>
                    <a:pt x="319791" y="131612"/>
                  </a:cubicBezTo>
                  <a:cubicBezTo>
                    <a:pt x="319791" y="114064"/>
                    <a:pt x="311003" y="105289"/>
                    <a:pt x="311003" y="87742"/>
                  </a:cubicBezTo>
                  <a:lnTo>
                    <a:pt x="311003" y="78967"/>
                  </a:lnTo>
                  <a:cubicBezTo>
                    <a:pt x="302216" y="70193"/>
                    <a:pt x="302216" y="52645"/>
                    <a:pt x="302216" y="43870"/>
                  </a:cubicBezTo>
                  <a:cubicBezTo>
                    <a:pt x="302216" y="35097"/>
                    <a:pt x="293429" y="17548"/>
                    <a:pt x="284641" y="8774"/>
                  </a:cubicBezTo>
                  <a:cubicBezTo>
                    <a:pt x="267067" y="8774"/>
                    <a:pt x="258279" y="8774"/>
                    <a:pt x="240705" y="8774"/>
                  </a:cubicBezTo>
                  <a:cubicBezTo>
                    <a:pt x="231918" y="26322"/>
                    <a:pt x="240706" y="43870"/>
                    <a:pt x="231918" y="61419"/>
                  </a:cubicBezTo>
                  <a:cubicBezTo>
                    <a:pt x="223131" y="43870"/>
                    <a:pt x="214344" y="35097"/>
                    <a:pt x="205556" y="17548"/>
                  </a:cubicBezTo>
                  <a:lnTo>
                    <a:pt x="196769" y="8774"/>
                  </a:lnTo>
                  <a:cubicBezTo>
                    <a:pt x="196769" y="8774"/>
                    <a:pt x="196769" y="8774"/>
                    <a:pt x="196769" y="0"/>
                  </a:cubicBezTo>
                  <a:cubicBezTo>
                    <a:pt x="179194" y="0"/>
                    <a:pt x="170407" y="0"/>
                    <a:pt x="152832" y="0"/>
                  </a:cubicBezTo>
                  <a:lnTo>
                    <a:pt x="152832" y="8774"/>
                  </a:lnTo>
                  <a:cubicBezTo>
                    <a:pt x="152832" y="26322"/>
                    <a:pt x="152832" y="35097"/>
                    <a:pt x="152832" y="43870"/>
                  </a:cubicBezTo>
                  <a:cubicBezTo>
                    <a:pt x="152832" y="52645"/>
                    <a:pt x="152832" y="52645"/>
                    <a:pt x="144045" y="61419"/>
                  </a:cubicBezTo>
                  <a:cubicBezTo>
                    <a:pt x="144045" y="70193"/>
                    <a:pt x="135258" y="78967"/>
                    <a:pt x="135258" y="87742"/>
                  </a:cubicBezTo>
                  <a:cubicBezTo>
                    <a:pt x="135258" y="96516"/>
                    <a:pt x="135258" y="105289"/>
                    <a:pt x="135258" y="122838"/>
                  </a:cubicBezTo>
                  <a:cubicBezTo>
                    <a:pt x="135258" y="140386"/>
                    <a:pt x="126470" y="157934"/>
                    <a:pt x="126470" y="166709"/>
                  </a:cubicBezTo>
                  <a:lnTo>
                    <a:pt x="126470" y="175483"/>
                  </a:lnTo>
                  <a:cubicBezTo>
                    <a:pt x="126470" y="175483"/>
                    <a:pt x="126470" y="175483"/>
                    <a:pt x="126470" y="184258"/>
                  </a:cubicBezTo>
                  <a:cubicBezTo>
                    <a:pt x="126470" y="193031"/>
                    <a:pt x="117683" y="210580"/>
                    <a:pt x="117683" y="219353"/>
                  </a:cubicBezTo>
                  <a:cubicBezTo>
                    <a:pt x="108895" y="236902"/>
                    <a:pt x="100108" y="254450"/>
                    <a:pt x="100108" y="271998"/>
                  </a:cubicBezTo>
                  <a:lnTo>
                    <a:pt x="100108" y="280773"/>
                  </a:lnTo>
                  <a:cubicBezTo>
                    <a:pt x="91321" y="289547"/>
                    <a:pt x="91321" y="307095"/>
                    <a:pt x="82533" y="324644"/>
                  </a:cubicBezTo>
                  <a:cubicBezTo>
                    <a:pt x="82533" y="350966"/>
                    <a:pt x="64959" y="368514"/>
                    <a:pt x="64959" y="394836"/>
                  </a:cubicBezTo>
                  <a:cubicBezTo>
                    <a:pt x="64959" y="412385"/>
                    <a:pt x="56171" y="421159"/>
                    <a:pt x="56171" y="429933"/>
                  </a:cubicBezTo>
                  <a:lnTo>
                    <a:pt x="56171" y="438708"/>
                  </a:lnTo>
                  <a:cubicBezTo>
                    <a:pt x="56171" y="465030"/>
                    <a:pt x="47384" y="491352"/>
                    <a:pt x="38597" y="517675"/>
                  </a:cubicBezTo>
                  <a:cubicBezTo>
                    <a:pt x="38597" y="517675"/>
                    <a:pt x="38597" y="517675"/>
                    <a:pt x="38597" y="526449"/>
                  </a:cubicBezTo>
                  <a:cubicBezTo>
                    <a:pt x="29809" y="543997"/>
                    <a:pt x="29809" y="570320"/>
                    <a:pt x="21022" y="587868"/>
                  </a:cubicBezTo>
                  <a:cubicBezTo>
                    <a:pt x="21022" y="596642"/>
                    <a:pt x="21022" y="605416"/>
                    <a:pt x="12235" y="614191"/>
                  </a:cubicBezTo>
                  <a:cubicBezTo>
                    <a:pt x="12235" y="631739"/>
                    <a:pt x="3447" y="649284"/>
                    <a:pt x="3447" y="666832"/>
                  </a:cubicBezTo>
                  <a:cubicBezTo>
                    <a:pt x="-5340" y="684381"/>
                    <a:pt x="3447" y="693156"/>
                    <a:pt x="21022" y="693156"/>
                  </a:cubicBezTo>
                  <a:cubicBezTo>
                    <a:pt x="29809" y="693156"/>
                    <a:pt x="38597" y="693156"/>
                    <a:pt x="47384" y="701930"/>
                  </a:cubicBezTo>
                  <a:cubicBezTo>
                    <a:pt x="47384" y="701930"/>
                    <a:pt x="56171" y="701930"/>
                    <a:pt x="64959" y="701930"/>
                  </a:cubicBezTo>
                  <a:cubicBezTo>
                    <a:pt x="73746" y="701930"/>
                    <a:pt x="91321" y="701930"/>
                    <a:pt x="100108" y="701930"/>
                  </a:cubicBezTo>
                  <a:cubicBezTo>
                    <a:pt x="108895" y="701930"/>
                    <a:pt x="108895" y="701930"/>
                    <a:pt x="117683" y="701930"/>
                  </a:cubicBezTo>
                  <a:cubicBezTo>
                    <a:pt x="135258" y="710705"/>
                    <a:pt x="144045" y="710705"/>
                    <a:pt x="144045" y="684381"/>
                  </a:cubicBezTo>
                  <a:cubicBezTo>
                    <a:pt x="144045" y="684381"/>
                    <a:pt x="144045" y="684381"/>
                    <a:pt x="144045" y="675607"/>
                  </a:cubicBezTo>
                  <a:cubicBezTo>
                    <a:pt x="144045" y="666832"/>
                    <a:pt x="144045" y="649284"/>
                    <a:pt x="152832" y="640509"/>
                  </a:cubicBezTo>
                  <a:cubicBezTo>
                    <a:pt x="144045" y="631739"/>
                    <a:pt x="152832" y="622964"/>
                    <a:pt x="152832" y="605416"/>
                  </a:cubicBezTo>
                  <a:lnTo>
                    <a:pt x="152832" y="596642"/>
                  </a:lnTo>
                  <a:cubicBezTo>
                    <a:pt x="152832" y="579094"/>
                    <a:pt x="161620" y="561546"/>
                    <a:pt x="161620" y="543997"/>
                  </a:cubicBezTo>
                  <a:cubicBezTo>
                    <a:pt x="161620" y="526449"/>
                    <a:pt x="170407" y="517675"/>
                    <a:pt x="170407" y="500127"/>
                  </a:cubicBezTo>
                  <a:cubicBezTo>
                    <a:pt x="179194" y="482578"/>
                    <a:pt x="187982" y="465030"/>
                    <a:pt x="205556" y="465030"/>
                  </a:cubicBezTo>
                  <a:lnTo>
                    <a:pt x="214344" y="465030"/>
                  </a:lnTo>
                  <a:cubicBezTo>
                    <a:pt x="223130" y="465030"/>
                    <a:pt x="231918" y="465030"/>
                    <a:pt x="231918" y="473804"/>
                  </a:cubicBezTo>
                  <a:cubicBezTo>
                    <a:pt x="231918" y="482578"/>
                    <a:pt x="231918" y="500127"/>
                    <a:pt x="240705" y="508900"/>
                  </a:cubicBezTo>
                  <a:cubicBezTo>
                    <a:pt x="240705" y="517675"/>
                    <a:pt x="240705" y="526449"/>
                    <a:pt x="249492" y="535223"/>
                  </a:cubicBezTo>
                  <a:cubicBezTo>
                    <a:pt x="258279" y="561546"/>
                    <a:pt x="258279" y="587868"/>
                    <a:pt x="267067" y="614191"/>
                  </a:cubicBezTo>
                  <a:cubicBezTo>
                    <a:pt x="275854" y="622964"/>
                    <a:pt x="275854" y="640509"/>
                    <a:pt x="275854" y="658058"/>
                  </a:cubicBezTo>
                  <a:lnTo>
                    <a:pt x="275854" y="666832"/>
                  </a:lnTo>
                  <a:cubicBezTo>
                    <a:pt x="284641" y="684381"/>
                    <a:pt x="284641" y="684381"/>
                    <a:pt x="302216" y="675607"/>
                  </a:cubicBezTo>
                  <a:cubicBezTo>
                    <a:pt x="302216" y="675607"/>
                    <a:pt x="311003" y="675607"/>
                    <a:pt x="311003" y="666832"/>
                  </a:cubicBezTo>
                  <a:cubicBezTo>
                    <a:pt x="319791" y="666832"/>
                    <a:pt x="319791" y="658058"/>
                    <a:pt x="319791" y="649284"/>
                  </a:cubicBezTo>
                  <a:cubicBezTo>
                    <a:pt x="319791" y="640509"/>
                    <a:pt x="319791" y="640509"/>
                    <a:pt x="319791" y="631739"/>
                  </a:cubicBezTo>
                  <a:cubicBezTo>
                    <a:pt x="328578" y="640509"/>
                    <a:pt x="328578" y="649284"/>
                    <a:pt x="328578" y="658058"/>
                  </a:cubicBezTo>
                  <a:cubicBezTo>
                    <a:pt x="337365" y="666832"/>
                    <a:pt x="337365" y="666832"/>
                    <a:pt x="346153" y="666832"/>
                  </a:cubicBezTo>
                  <a:cubicBezTo>
                    <a:pt x="363728" y="666832"/>
                    <a:pt x="372515" y="666832"/>
                    <a:pt x="390090" y="666832"/>
                  </a:cubicBezTo>
                  <a:cubicBezTo>
                    <a:pt x="398877" y="649284"/>
                    <a:pt x="398877" y="640509"/>
                    <a:pt x="390090" y="622964"/>
                  </a:cubicBezTo>
                  <a:close/>
                  <a:moveTo>
                    <a:pt x="231918" y="324644"/>
                  </a:moveTo>
                  <a:lnTo>
                    <a:pt x="223130" y="333417"/>
                  </a:lnTo>
                  <a:cubicBezTo>
                    <a:pt x="205556" y="342192"/>
                    <a:pt x="196769" y="342192"/>
                    <a:pt x="187982" y="324644"/>
                  </a:cubicBezTo>
                  <a:cubicBezTo>
                    <a:pt x="187982" y="315869"/>
                    <a:pt x="187982" y="298321"/>
                    <a:pt x="187982" y="289547"/>
                  </a:cubicBezTo>
                  <a:cubicBezTo>
                    <a:pt x="187982" y="280773"/>
                    <a:pt x="187982" y="271998"/>
                    <a:pt x="196769" y="263225"/>
                  </a:cubicBezTo>
                  <a:cubicBezTo>
                    <a:pt x="196769" y="254450"/>
                    <a:pt x="205556" y="245676"/>
                    <a:pt x="205556" y="236902"/>
                  </a:cubicBezTo>
                  <a:cubicBezTo>
                    <a:pt x="214344" y="254450"/>
                    <a:pt x="214343" y="271998"/>
                    <a:pt x="223130" y="289547"/>
                  </a:cubicBezTo>
                  <a:cubicBezTo>
                    <a:pt x="223130" y="298321"/>
                    <a:pt x="223131" y="298321"/>
                    <a:pt x="231918" y="307095"/>
                  </a:cubicBezTo>
                  <a:cubicBezTo>
                    <a:pt x="240706" y="315869"/>
                    <a:pt x="240706" y="324644"/>
                    <a:pt x="231918" y="324644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A4E7568-2091-4042-ADA2-7C408B844641}"/>
                </a:ext>
              </a:extLst>
            </p:cNvPr>
            <p:cNvSpPr/>
            <p:nvPr/>
          </p:nvSpPr>
          <p:spPr>
            <a:xfrm>
              <a:off x="2059747" y="1619880"/>
              <a:ext cx="319353" cy="762997"/>
            </a:xfrm>
            <a:custGeom>
              <a:avLst/>
              <a:gdLst>
                <a:gd name="connsiteX0" fmla="*/ 302675 w 319352"/>
                <a:gd name="connsiteY0" fmla="*/ 561545 h 762996"/>
                <a:gd name="connsiteX1" fmla="*/ 302675 w 319352"/>
                <a:gd name="connsiteY1" fmla="*/ 535223 h 762996"/>
                <a:gd name="connsiteX2" fmla="*/ 293888 w 319352"/>
                <a:gd name="connsiteY2" fmla="*/ 517675 h 762996"/>
                <a:gd name="connsiteX3" fmla="*/ 276313 w 319352"/>
                <a:gd name="connsiteY3" fmla="*/ 517675 h 762996"/>
                <a:gd name="connsiteX4" fmla="*/ 258739 w 319352"/>
                <a:gd name="connsiteY4" fmla="*/ 517675 h 762996"/>
                <a:gd name="connsiteX5" fmla="*/ 285101 w 319352"/>
                <a:gd name="connsiteY5" fmla="*/ 500126 h 762996"/>
                <a:gd name="connsiteX6" fmla="*/ 302675 w 319352"/>
                <a:gd name="connsiteY6" fmla="*/ 473804 h 762996"/>
                <a:gd name="connsiteX7" fmla="*/ 302675 w 319352"/>
                <a:gd name="connsiteY7" fmla="*/ 438708 h 762996"/>
                <a:gd name="connsiteX8" fmla="*/ 293888 w 319352"/>
                <a:gd name="connsiteY8" fmla="*/ 403611 h 762996"/>
                <a:gd name="connsiteX9" fmla="*/ 267526 w 319352"/>
                <a:gd name="connsiteY9" fmla="*/ 394836 h 762996"/>
                <a:gd name="connsiteX10" fmla="*/ 258739 w 319352"/>
                <a:gd name="connsiteY10" fmla="*/ 403611 h 762996"/>
                <a:gd name="connsiteX11" fmla="*/ 232377 w 319352"/>
                <a:gd name="connsiteY11" fmla="*/ 429933 h 762996"/>
                <a:gd name="connsiteX12" fmla="*/ 197227 w 319352"/>
                <a:gd name="connsiteY12" fmla="*/ 465030 h 762996"/>
                <a:gd name="connsiteX13" fmla="*/ 170865 w 319352"/>
                <a:gd name="connsiteY13" fmla="*/ 482578 h 762996"/>
                <a:gd name="connsiteX14" fmla="*/ 153290 w 319352"/>
                <a:gd name="connsiteY14" fmla="*/ 500126 h 762996"/>
                <a:gd name="connsiteX15" fmla="*/ 144503 w 319352"/>
                <a:gd name="connsiteY15" fmla="*/ 500126 h 762996"/>
                <a:gd name="connsiteX16" fmla="*/ 135716 w 319352"/>
                <a:gd name="connsiteY16" fmla="*/ 491352 h 762996"/>
                <a:gd name="connsiteX17" fmla="*/ 135716 w 319352"/>
                <a:gd name="connsiteY17" fmla="*/ 359740 h 762996"/>
                <a:gd name="connsiteX18" fmla="*/ 135716 w 319352"/>
                <a:gd name="connsiteY18" fmla="*/ 350966 h 762996"/>
                <a:gd name="connsiteX19" fmla="*/ 144503 w 319352"/>
                <a:gd name="connsiteY19" fmla="*/ 307095 h 762996"/>
                <a:gd name="connsiteX20" fmla="*/ 144503 w 319352"/>
                <a:gd name="connsiteY20" fmla="*/ 140386 h 762996"/>
                <a:gd name="connsiteX21" fmla="*/ 144503 w 319352"/>
                <a:gd name="connsiteY21" fmla="*/ 96515 h 762996"/>
                <a:gd name="connsiteX22" fmla="*/ 144503 w 319352"/>
                <a:gd name="connsiteY22" fmla="*/ 35097 h 762996"/>
                <a:gd name="connsiteX23" fmla="*/ 135716 w 319352"/>
                <a:gd name="connsiteY23" fmla="*/ 8773 h 762996"/>
                <a:gd name="connsiteX24" fmla="*/ 126928 w 319352"/>
                <a:gd name="connsiteY24" fmla="*/ 17548 h 762996"/>
                <a:gd name="connsiteX25" fmla="*/ 118141 w 319352"/>
                <a:gd name="connsiteY25" fmla="*/ 17548 h 762996"/>
                <a:gd name="connsiteX26" fmla="*/ 91779 w 319352"/>
                <a:gd name="connsiteY26" fmla="*/ 8773 h 762996"/>
                <a:gd name="connsiteX27" fmla="*/ 82992 w 319352"/>
                <a:gd name="connsiteY27" fmla="*/ 26322 h 762996"/>
                <a:gd name="connsiteX28" fmla="*/ 82992 w 319352"/>
                <a:gd name="connsiteY28" fmla="*/ 43870 h 762996"/>
                <a:gd name="connsiteX29" fmla="*/ 82992 w 319352"/>
                <a:gd name="connsiteY29" fmla="*/ 61419 h 762996"/>
                <a:gd name="connsiteX30" fmla="*/ 74204 w 319352"/>
                <a:gd name="connsiteY30" fmla="*/ 35097 h 762996"/>
                <a:gd name="connsiteX31" fmla="*/ 74204 w 319352"/>
                <a:gd name="connsiteY31" fmla="*/ 8773 h 762996"/>
                <a:gd name="connsiteX32" fmla="*/ 74204 w 319352"/>
                <a:gd name="connsiteY32" fmla="*/ 0 h 762996"/>
                <a:gd name="connsiteX33" fmla="*/ 30268 w 319352"/>
                <a:gd name="connsiteY33" fmla="*/ 0 h 762996"/>
                <a:gd name="connsiteX34" fmla="*/ 21480 w 319352"/>
                <a:gd name="connsiteY34" fmla="*/ 8773 h 762996"/>
                <a:gd name="connsiteX35" fmla="*/ 21480 w 319352"/>
                <a:gd name="connsiteY35" fmla="*/ 17548 h 762996"/>
                <a:gd name="connsiteX36" fmla="*/ 21480 w 319352"/>
                <a:gd name="connsiteY36" fmla="*/ 87742 h 762996"/>
                <a:gd name="connsiteX37" fmla="*/ 12693 w 319352"/>
                <a:gd name="connsiteY37" fmla="*/ 122838 h 762996"/>
                <a:gd name="connsiteX38" fmla="*/ 12693 w 319352"/>
                <a:gd name="connsiteY38" fmla="*/ 131612 h 762996"/>
                <a:gd name="connsiteX39" fmla="*/ 3906 w 319352"/>
                <a:gd name="connsiteY39" fmla="*/ 193031 h 762996"/>
                <a:gd name="connsiteX40" fmla="*/ 3906 w 319352"/>
                <a:gd name="connsiteY40" fmla="*/ 228128 h 762996"/>
                <a:gd name="connsiteX41" fmla="*/ 3906 w 319352"/>
                <a:gd name="connsiteY41" fmla="*/ 245676 h 762996"/>
                <a:gd name="connsiteX42" fmla="*/ 3906 w 319352"/>
                <a:gd name="connsiteY42" fmla="*/ 228128 h 762996"/>
                <a:gd name="connsiteX43" fmla="*/ 3906 w 319352"/>
                <a:gd name="connsiteY43" fmla="*/ 245676 h 762996"/>
                <a:gd name="connsiteX44" fmla="*/ 3906 w 319352"/>
                <a:gd name="connsiteY44" fmla="*/ 465030 h 762996"/>
                <a:gd name="connsiteX45" fmla="*/ 3906 w 319352"/>
                <a:gd name="connsiteY45" fmla="*/ 482578 h 762996"/>
                <a:gd name="connsiteX46" fmla="*/ 3906 w 319352"/>
                <a:gd name="connsiteY46" fmla="*/ 508900 h 762996"/>
                <a:gd name="connsiteX47" fmla="*/ 3906 w 319352"/>
                <a:gd name="connsiteY47" fmla="*/ 570319 h 762996"/>
                <a:gd name="connsiteX48" fmla="*/ 3906 w 319352"/>
                <a:gd name="connsiteY48" fmla="*/ 640513 h 762996"/>
                <a:gd name="connsiteX49" fmla="*/ 3906 w 319352"/>
                <a:gd name="connsiteY49" fmla="*/ 684383 h 762996"/>
                <a:gd name="connsiteX50" fmla="*/ 3906 w 319352"/>
                <a:gd name="connsiteY50" fmla="*/ 701933 h 762996"/>
                <a:gd name="connsiteX51" fmla="*/ 3906 w 319352"/>
                <a:gd name="connsiteY51" fmla="*/ 745806 h 762996"/>
                <a:gd name="connsiteX52" fmla="*/ 12693 w 319352"/>
                <a:gd name="connsiteY52" fmla="*/ 763355 h 762996"/>
                <a:gd name="connsiteX53" fmla="*/ 30268 w 319352"/>
                <a:gd name="connsiteY53" fmla="*/ 763355 h 762996"/>
                <a:gd name="connsiteX54" fmla="*/ 65417 w 319352"/>
                <a:gd name="connsiteY54" fmla="*/ 737031 h 762996"/>
                <a:gd name="connsiteX55" fmla="*/ 91779 w 319352"/>
                <a:gd name="connsiteY55" fmla="*/ 719482 h 762996"/>
                <a:gd name="connsiteX56" fmla="*/ 100566 w 319352"/>
                <a:gd name="connsiteY56" fmla="*/ 710708 h 762996"/>
                <a:gd name="connsiteX57" fmla="*/ 118141 w 319352"/>
                <a:gd name="connsiteY57" fmla="*/ 701933 h 762996"/>
                <a:gd name="connsiteX58" fmla="*/ 144503 w 319352"/>
                <a:gd name="connsiteY58" fmla="*/ 693159 h 762996"/>
                <a:gd name="connsiteX59" fmla="*/ 170865 w 319352"/>
                <a:gd name="connsiteY59" fmla="*/ 675609 h 762996"/>
                <a:gd name="connsiteX60" fmla="*/ 214802 w 319352"/>
                <a:gd name="connsiteY60" fmla="*/ 649287 h 762996"/>
                <a:gd name="connsiteX61" fmla="*/ 258739 w 319352"/>
                <a:gd name="connsiteY61" fmla="*/ 622964 h 762996"/>
                <a:gd name="connsiteX62" fmla="*/ 311463 w 319352"/>
                <a:gd name="connsiteY62" fmla="*/ 596642 h 762996"/>
                <a:gd name="connsiteX63" fmla="*/ 320250 w 319352"/>
                <a:gd name="connsiteY63" fmla="*/ 570319 h 762996"/>
                <a:gd name="connsiteX64" fmla="*/ 302675 w 319352"/>
                <a:gd name="connsiteY64" fmla="*/ 561545 h 76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9352" h="762996">
                  <a:moveTo>
                    <a:pt x="302675" y="561545"/>
                  </a:moveTo>
                  <a:cubicBezTo>
                    <a:pt x="302675" y="552772"/>
                    <a:pt x="293888" y="543997"/>
                    <a:pt x="302675" y="535223"/>
                  </a:cubicBezTo>
                  <a:cubicBezTo>
                    <a:pt x="311463" y="526449"/>
                    <a:pt x="302675" y="517675"/>
                    <a:pt x="293888" y="517675"/>
                  </a:cubicBezTo>
                  <a:cubicBezTo>
                    <a:pt x="285101" y="517675"/>
                    <a:pt x="285101" y="517675"/>
                    <a:pt x="276313" y="517675"/>
                  </a:cubicBezTo>
                  <a:cubicBezTo>
                    <a:pt x="267526" y="517675"/>
                    <a:pt x="267526" y="526449"/>
                    <a:pt x="258739" y="517675"/>
                  </a:cubicBezTo>
                  <a:cubicBezTo>
                    <a:pt x="258739" y="508900"/>
                    <a:pt x="276313" y="500126"/>
                    <a:pt x="285101" y="500126"/>
                  </a:cubicBezTo>
                  <a:cubicBezTo>
                    <a:pt x="302675" y="500126"/>
                    <a:pt x="302675" y="491352"/>
                    <a:pt x="302675" y="473804"/>
                  </a:cubicBezTo>
                  <a:cubicBezTo>
                    <a:pt x="302675" y="465030"/>
                    <a:pt x="302675" y="447481"/>
                    <a:pt x="302675" y="438708"/>
                  </a:cubicBezTo>
                  <a:cubicBezTo>
                    <a:pt x="302675" y="429933"/>
                    <a:pt x="293888" y="412384"/>
                    <a:pt x="293888" y="403611"/>
                  </a:cubicBezTo>
                  <a:cubicBezTo>
                    <a:pt x="293888" y="394836"/>
                    <a:pt x="285101" y="394836"/>
                    <a:pt x="267526" y="394836"/>
                  </a:cubicBezTo>
                  <a:lnTo>
                    <a:pt x="258739" y="403611"/>
                  </a:lnTo>
                  <a:cubicBezTo>
                    <a:pt x="249951" y="412384"/>
                    <a:pt x="241164" y="421159"/>
                    <a:pt x="232377" y="429933"/>
                  </a:cubicBezTo>
                  <a:cubicBezTo>
                    <a:pt x="223589" y="447481"/>
                    <a:pt x="214802" y="456256"/>
                    <a:pt x="197227" y="465030"/>
                  </a:cubicBezTo>
                  <a:cubicBezTo>
                    <a:pt x="188440" y="473804"/>
                    <a:pt x="179653" y="473804"/>
                    <a:pt x="170865" y="482578"/>
                  </a:cubicBezTo>
                  <a:cubicBezTo>
                    <a:pt x="162078" y="491352"/>
                    <a:pt x="153290" y="491352"/>
                    <a:pt x="153290" y="500126"/>
                  </a:cubicBezTo>
                  <a:lnTo>
                    <a:pt x="144503" y="500126"/>
                  </a:lnTo>
                  <a:cubicBezTo>
                    <a:pt x="144503" y="500126"/>
                    <a:pt x="144503" y="491352"/>
                    <a:pt x="135716" y="491352"/>
                  </a:cubicBezTo>
                  <a:cubicBezTo>
                    <a:pt x="135716" y="447481"/>
                    <a:pt x="144503" y="403611"/>
                    <a:pt x="135716" y="359740"/>
                  </a:cubicBezTo>
                  <a:cubicBezTo>
                    <a:pt x="135716" y="359740"/>
                    <a:pt x="135716" y="359740"/>
                    <a:pt x="135716" y="350966"/>
                  </a:cubicBezTo>
                  <a:cubicBezTo>
                    <a:pt x="135716" y="333417"/>
                    <a:pt x="144503" y="315869"/>
                    <a:pt x="144503" y="307095"/>
                  </a:cubicBezTo>
                  <a:cubicBezTo>
                    <a:pt x="144503" y="254450"/>
                    <a:pt x="144503" y="193031"/>
                    <a:pt x="144503" y="140386"/>
                  </a:cubicBezTo>
                  <a:cubicBezTo>
                    <a:pt x="144503" y="122837"/>
                    <a:pt x="144503" y="114064"/>
                    <a:pt x="144503" y="96515"/>
                  </a:cubicBezTo>
                  <a:cubicBezTo>
                    <a:pt x="144503" y="78967"/>
                    <a:pt x="144503" y="61419"/>
                    <a:pt x="144503" y="35097"/>
                  </a:cubicBezTo>
                  <a:cubicBezTo>
                    <a:pt x="144503" y="26322"/>
                    <a:pt x="135716" y="17548"/>
                    <a:pt x="135716" y="8773"/>
                  </a:cubicBezTo>
                  <a:cubicBezTo>
                    <a:pt x="135716" y="8773"/>
                    <a:pt x="135716" y="17548"/>
                    <a:pt x="126928" y="17548"/>
                  </a:cubicBezTo>
                  <a:cubicBezTo>
                    <a:pt x="126928" y="17548"/>
                    <a:pt x="118141" y="26322"/>
                    <a:pt x="118141" y="17548"/>
                  </a:cubicBezTo>
                  <a:cubicBezTo>
                    <a:pt x="109354" y="8773"/>
                    <a:pt x="100566" y="8773"/>
                    <a:pt x="91779" y="8773"/>
                  </a:cubicBezTo>
                  <a:cubicBezTo>
                    <a:pt x="91779" y="17548"/>
                    <a:pt x="91779" y="26322"/>
                    <a:pt x="82992" y="26322"/>
                  </a:cubicBezTo>
                  <a:cubicBezTo>
                    <a:pt x="82992" y="35096"/>
                    <a:pt x="82992" y="35097"/>
                    <a:pt x="82992" y="43870"/>
                  </a:cubicBezTo>
                  <a:cubicBezTo>
                    <a:pt x="82992" y="43870"/>
                    <a:pt x="82992" y="52645"/>
                    <a:pt x="82992" y="61419"/>
                  </a:cubicBezTo>
                  <a:cubicBezTo>
                    <a:pt x="74204" y="52645"/>
                    <a:pt x="74204" y="43870"/>
                    <a:pt x="74204" y="35097"/>
                  </a:cubicBezTo>
                  <a:cubicBezTo>
                    <a:pt x="82992" y="26322"/>
                    <a:pt x="74204" y="17548"/>
                    <a:pt x="74204" y="8773"/>
                  </a:cubicBezTo>
                  <a:cubicBezTo>
                    <a:pt x="74204" y="8773"/>
                    <a:pt x="74204" y="8773"/>
                    <a:pt x="74204" y="0"/>
                  </a:cubicBezTo>
                  <a:cubicBezTo>
                    <a:pt x="56630" y="0"/>
                    <a:pt x="47842" y="0"/>
                    <a:pt x="30268" y="0"/>
                  </a:cubicBezTo>
                  <a:cubicBezTo>
                    <a:pt x="30268" y="0"/>
                    <a:pt x="21480" y="0"/>
                    <a:pt x="21480" y="8773"/>
                  </a:cubicBezTo>
                  <a:lnTo>
                    <a:pt x="21480" y="17548"/>
                  </a:lnTo>
                  <a:cubicBezTo>
                    <a:pt x="21480" y="43870"/>
                    <a:pt x="21480" y="61419"/>
                    <a:pt x="21480" y="87742"/>
                  </a:cubicBezTo>
                  <a:cubicBezTo>
                    <a:pt x="21480" y="96515"/>
                    <a:pt x="21480" y="114064"/>
                    <a:pt x="12693" y="122838"/>
                  </a:cubicBezTo>
                  <a:cubicBezTo>
                    <a:pt x="12693" y="122838"/>
                    <a:pt x="12693" y="122837"/>
                    <a:pt x="12693" y="131612"/>
                  </a:cubicBezTo>
                  <a:cubicBezTo>
                    <a:pt x="12693" y="149161"/>
                    <a:pt x="12693" y="175483"/>
                    <a:pt x="3906" y="193031"/>
                  </a:cubicBezTo>
                  <a:cubicBezTo>
                    <a:pt x="3906" y="201805"/>
                    <a:pt x="3906" y="210579"/>
                    <a:pt x="3906" y="228128"/>
                  </a:cubicBezTo>
                  <a:cubicBezTo>
                    <a:pt x="3906" y="236902"/>
                    <a:pt x="3906" y="245676"/>
                    <a:pt x="3906" y="245676"/>
                  </a:cubicBezTo>
                  <a:cubicBezTo>
                    <a:pt x="3906" y="236902"/>
                    <a:pt x="3906" y="228128"/>
                    <a:pt x="3906" y="228128"/>
                  </a:cubicBezTo>
                  <a:cubicBezTo>
                    <a:pt x="3906" y="236902"/>
                    <a:pt x="3906" y="236902"/>
                    <a:pt x="3906" y="245676"/>
                  </a:cubicBezTo>
                  <a:cubicBezTo>
                    <a:pt x="3906" y="315869"/>
                    <a:pt x="3906" y="394836"/>
                    <a:pt x="3906" y="465030"/>
                  </a:cubicBezTo>
                  <a:cubicBezTo>
                    <a:pt x="3906" y="473804"/>
                    <a:pt x="3906" y="482578"/>
                    <a:pt x="3906" y="482578"/>
                  </a:cubicBezTo>
                  <a:cubicBezTo>
                    <a:pt x="3906" y="491352"/>
                    <a:pt x="3906" y="500126"/>
                    <a:pt x="3906" y="508900"/>
                  </a:cubicBezTo>
                  <a:cubicBezTo>
                    <a:pt x="3906" y="526449"/>
                    <a:pt x="3906" y="552772"/>
                    <a:pt x="3906" y="570319"/>
                  </a:cubicBezTo>
                  <a:cubicBezTo>
                    <a:pt x="3906" y="596642"/>
                    <a:pt x="-4882" y="614190"/>
                    <a:pt x="3906" y="640513"/>
                  </a:cubicBezTo>
                  <a:cubicBezTo>
                    <a:pt x="3906" y="658061"/>
                    <a:pt x="12693" y="666836"/>
                    <a:pt x="3906" y="684383"/>
                  </a:cubicBezTo>
                  <a:cubicBezTo>
                    <a:pt x="3906" y="693159"/>
                    <a:pt x="3906" y="693159"/>
                    <a:pt x="3906" y="701933"/>
                  </a:cubicBezTo>
                  <a:cubicBezTo>
                    <a:pt x="3906" y="719482"/>
                    <a:pt x="3906" y="728257"/>
                    <a:pt x="3906" y="745806"/>
                  </a:cubicBezTo>
                  <a:cubicBezTo>
                    <a:pt x="3906" y="754580"/>
                    <a:pt x="3906" y="754580"/>
                    <a:pt x="12693" y="763355"/>
                  </a:cubicBezTo>
                  <a:cubicBezTo>
                    <a:pt x="21480" y="763355"/>
                    <a:pt x="21480" y="763355"/>
                    <a:pt x="30268" y="763355"/>
                  </a:cubicBezTo>
                  <a:cubicBezTo>
                    <a:pt x="39055" y="754580"/>
                    <a:pt x="56630" y="745806"/>
                    <a:pt x="65417" y="737031"/>
                  </a:cubicBezTo>
                  <a:cubicBezTo>
                    <a:pt x="74204" y="728257"/>
                    <a:pt x="82992" y="728257"/>
                    <a:pt x="91779" y="719482"/>
                  </a:cubicBezTo>
                  <a:cubicBezTo>
                    <a:pt x="91779" y="719482"/>
                    <a:pt x="91779" y="710708"/>
                    <a:pt x="100566" y="710708"/>
                  </a:cubicBezTo>
                  <a:cubicBezTo>
                    <a:pt x="109354" y="710708"/>
                    <a:pt x="109354" y="701933"/>
                    <a:pt x="118141" y="701933"/>
                  </a:cubicBezTo>
                  <a:cubicBezTo>
                    <a:pt x="126928" y="693159"/>
                    <a:pt x="135716" y="693159"/>
                    <a:pt x="144503" y="693159"/>
                  </a:cubicBezTo>
                  <a:cubicBezTo>
                    <a:pt x="153290" y="684383"/>
                    <a:pt x="162078" y="684383"/>
                    <a:pt x="170865" y="675609"/>
                  </a:cubicBezTo>
                  <a:cubicBezTo>
                    <a:pt x="188440" y="666836"/>
                    <a:pt x="197227" y="658061"/>
                    <a:pt x="214802" y="649287"/>
                  </a:cubicBezTo>
                  <a:cubicBezTo>
                    <a:pt x="232377" y="640513"/>
                    <a:pt x="241164" y="631739"/>
                    <a:pt x="258739" y="622964"/>
                  </a:cubicBezTo>
                  <a:cubicBezTo>
                    <a:pt x="276313" y="614191"/>
                    <a:pt x="293888" y="605416"/>
                    <a:pt x="311463" y="596642"/>
                  </a:cubicBezTo>
                  <a:cubicBezTo>
                    <a:pt x="329037" y="587867"/>
                    <a:pt x="329037" y="579094"/>
                    <a:pt x="320250" y="570319"/>
                  </a:cubicBezTo>
                  <a:cubicBezTo>
                    <a:pt x="302675" y="570319"/>
                    <a:pt x="302675" y="570319"/>
                    <a:pt x="302675" y="561545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BA6624D-0E99-894B-BB4F-C391D0488B33}"/>
                </a:ext>
              </a:extLst>
            </p:cNvPr>
            <p:cNvSpPr/>
            <p:nvPr/>
          </p:nvSpPr>
          <p:spPr>
            <a:xfrm>
              <a:off x="2944574" y="1768977"/>
              <a:ext cx="453275" cy="587714"/>
            </a:xfrm>
            <a:custGeom>
              <a:avLst/>
              <a:gdLst>
                <a:gd name="connsiteX0" fmla="*/ 463533 w 453274"/>
                <a:gd name="connsiteY0" fmla="*/ 114065 h 587713"/>
                <a:gd name="connsiteX1" fmla="*/ 454745 w 453274"/>
                <a:gd name="connsiteY1" fmla="*/ 96516 h 587713"/>
                <a:gd name="connsiteX2" fmla="*/ 428383 w 453274"/>
                <a:gd name="connsiteY2" fmla="*/ 87742 h 587713"/>
                <a:gd name="connsiteX3" fmla="*/ 375659 w 453274"/>
                <a:gd name="connsiteY3" fmla="*/ 78968 h 587713"/>
                <a:gd name="connsiteX4" fmla="*/ 349297 w 453274"/>
                <a:gd name="connsiteY4" fmla="*/ 70194 h 587713"/>
                <a:gd name="connsiteX5" fmla="*/ 340510 w 453274"/>
                <a:gd name="connsiteY5" fmla="*/ 78968 h 587713"/>
                <a:gd name="connsiteX6" fmla="*/ 340510 w 453274"/>
                <a:gd name="connsiteY6" fmla="*/ 105290 h 587713"/>
                <a:gd name="connsiteX7" fmla="*/ 322935 w 453274"/>
                <a:gd name="connsiteY7" fmla="*/ 122838 h 587713"/>
                <a:gd name="connsiteX8" fmla="*/ 322935 w 453274"/>
                <a:gd name="connsiteY8" fmla="*/ 105290 h 587713"/>
                <a:gd name="connsiteX9" fmla="*/ 322935 w 453274"/>
                <a:gd name="connsiteY9" fmla="*/ 87742 h 587713"/>
                <a:gd name="connsiteX10" fmla="*/ 305360 w 453274"/>
                <a:gd name="connsiteY10" fmla="*/ 87742 h 587713"/>
                <a:gd name="connsiteX11" fmla="*/ 296573 w 453274"/>
                <a:gd name="connsiteY11" fmla="*/ 105290 h 587713"/>
                <a:gd name="connsiteX12" fmla="*/ 296573 w 453274"/>
                <a:gd name="connsiteY12" fmla="*/ 193032 h 587713"/>
                <a:gd name="connsiteX13" fmla="*/ 287786 w 453274"/>
                <a:gd name="connsiteY13" fmla="*/ 236902 h 587713"/>
                <a:gd name="connsiteX14" fmla="*/ 278998 w 453274"/>
                <a:gd name="connsiteY14" fmla="*/ 263225 h 587713"/>
                <a:gd name="connsiteX15" fmla="*/ 270211 w 453274"/>
                <a:gd name="connsiteY15" fmla="*/ 289548 h 587713"/>
                <a:gd name="connsiteX16" fmla="*/ 270211 w 453274"/>
                <a:gd name="connsiteY16" fmla="*/ 307096 h 587713"/>
                <a:gd name="connsiteX17" fmla="*/ 261424 w 453274"/>
                <a:gd name="connsiteY17" fmla="*/ 315870 h 587713"/>
                <a:gd name="connsiteX18" fmla="*/ 252636 w 453274"/>
                <a:gd name="connsiteY18" fmla="*/ 298321 h 587713"/>
                <a:gd name="connsiteX19" fmla="*/ 243849 w 453274"/>
                <a:gd name="connsiteY19" fmla="*/ 289548 h 587713"/>
                <a:gd name="connsiteX20" fmla="*/ 235061 w 453274"/>
                <a:gd name="connsiteY20" fmla="*/ 254451 h 587713"/>
                <a:gd name="connsiteX21" fmla="*/ 226274 w 453274"/>
                <a:gd name="connsiteY21" fmla="*/ 254451 h 587713"/>
                <a:gd name="connsiteX22" fmla="*/ 208700 w 453274"/>
                <a:gd name="connsiteY22" fmla="*/ 254451 h 587713"/>
                <a:gd name="connsiteX23" fmla="*/ 191125 w 453274"/>
                <a:gd name="connsiteY23" fmla="*/ 271999 h 587713"/>
                <a:gd name="connsiteX24" fmla="*/ 182337 w 453274"/>
                <a:gd name="connsiteY24" fmla="*/ 271999 h 587713"/>
                <a:gd name="connsiteX25" fmla="*/ 173550 w 453274"/>
                <a:gd name="connsiteY25" fmla="*/ 263225 h 587713"/>
                <a:gd name="connsiteX26" fmla="*/ 164763 w 453274"/>
                <a:gd name="connsiteY26" fmla="*/ 228129 h 587713"/>
                <a:gd name="connsiteX27" fmla="*/ 164763 w 453274"/>
                <a:gd name="connsiteY27" fmla="*/ 219354 h 587713"/>
                <a:gd name="connsiteX28" fmla="*/ 164763 w 453274"/>
                <a:gd name="connsiteY28" fmla="*/ 193032 h 587713"/>
                <a:gd name="connsiteX29" fmla="*/ 164763 w 453274"/>
                <a:gd name="connsiteY29" fmla="*/ 166710 h 587713"/>
                <a:gd name="connsiteX30" fmla="*/ 164763 w 453274"/>
                <a:gd name="connsiteY30" fmla="*/ 114065 h 587713"/>
                <a:gd name="connsiteX31" fmla="*/ 155975 w 453274"/>
                <a:gd name="connsiteY31" fmla="*/ 78968 h 587713"/>
                <a:gd name="connsiteX32" fmla="*/ 147188 w 453274"/>
                <a:gd name="connsiteY32" fmla="*/ 35097 h 587713"/>
                <a:gd name="connsiteX33" fmla="*/ 147188 w 453274"/>
                <a:gd name="connsiteY33" fmla="*/ 26323 h 587713"/>
                <a:gd name="connsiteX34" fmla="*/ 120826 w 453274"/>
                <a:gd name="connsiteY34" fmla="*/ 0 h 587713"/>
                <a:gd name="connsiteX35" fmla="*/ 94464 w 453274"/>
                <a:gd name="connsiteY35" fmla="*/ 0 h 587713"/>
                <a:gd name="connsiteX36" fmla="*/ 85677 w 453274"/>
                <a:gd name="connsiteY36" fmla="*/ 8774 h 587713"/>
                <a:gd name="connsiteX37" fmla="*/ 85677 w 453274"/>
                <a:gd name="connsiteY37" fmla="*/ 35097 h 587713"/>
                <a:gd name="connsiteX38" fmla="*/ 76889 w 453274"/>
                <a:gd name="connsiteY38" fmla="*/ 43871 h 587713"/>
                <a:gd name="connsiteX39" fmla="*/ 68102 w 453274"/>
                <a:gd name="connsiteY39" fmla="*/ 35097 h 587713"/>
                <a:gd name="connsiteX40" fmla="*/ 50527 w 453274"/>
                <a:gd name="connsiteY40" fmla="*/ 17549 h 587713"/>
                <a:gd name="connsiteX41" fmla="*/ 24165 w 453274"/>
                <a:gd name="connsiteY41" fmla="*/ 26323 h 587713"/>
                <a:gd name="connsiteX42" fmla="*/ 6590 w 453274"/>
                <a:gd name="connsiteY42" fmla="*/ 35097 h 587713"/>
                <a:gd name="connsiteX43" fmla="*/ 6590 w 453274"/>
                <a:gd name="connsiteY43" fmla="*/ 52646 h 587713"/>
                <a:gd name="connsiteX44" fmla="*/ 15378 w 453274"/>
                <a:gd name="connsiteY44" fmla="*/ 87742 h 587713"/>
                <a:gd name="connsiteX45" fmla="*/ 24165 w 453274"/>
                <a:gd name="connsiteY45" fmla="*/ 122838 h 587713"/>
                <a:gd name="connsiteX46" fmla="*/ 32953 w 453274"/>
                <a:gd name="connsiteY46" fmla="*/ 149161 h 587713"/>
                <a:gd name="connsiteX47" fmla="*/ 41740 w 453274"/>
                <a:gd name="connsiteY47" fmla="*/ 166710 h 587713"/>
                <a:gd name="connsiteX48" fmla="*/ 50527 w 453274"/>
                <a:gd name="connsiteY48" fmla="*/ 228129 h 587713"/>
                <a:gd name="connsiteX49" fmla="*/ 59315 w 453274"/>
                <a:gd name="connsiteY49" fmla="*/ 271999 h 587713"/>
                <a:gd name="connsiteX50" fmla="*/ 59315 w 453274"/>
                <a:gd name="connsiteY50" fmla="*/ 289548 h 587713"/>
                <a:gd name="connsiteX51" fmla="*/ 68102 w 453274"/>
                <a:gd name="connsiteY51" fmla="*/ 324644 h 587713"/>
                <a:gd name="connsiteX52" fmla="*/ 68102 w 453274"/>
                <a:gd name="connsiteY52" fmla="*/ 342193 h 587713"/>
                <a:gd name="connsiteX53" fmla="*/ 68102 w 453274"/>
                <a:gd name="connsiteY53" fmla="*/ 359741 h 587713"/>
                <a:gd name="connsiteX54" fmla="*/ 68102 w 453274"/>
                <a:gd name="connsiteY54" fmla="*/ 368515 h 587713"/>
                <a:gd name="connsiteX55" fmla="*/ 76889 w 453274"/>
                <a:gd name="connsiteY55" fmla="*/ 412385 h 587713"/>
                <a:gd name="connsiteX56" fmla="*/ 76889 w 453274"/>
                <a:gd name="connsiteY56" fmla="*/ 456257 h 587713"/>
                <a:gd name="connsiteX57" fmla="*/ 76889 w 453274"/>
                <a:gd name="connsiteY57" fmla="*/ 473805 h 587713"/>
                <a:gd name="connsiteX58" fmla="*/ 76889 w 453274"/>
                <a:gd name="connsiteY58" fmla="*/ 491353 h 587713"/>
                <a:gd name="connsiteX59" fmla="*/ 76889 w 453274"/>
                <a:gd name="connsiteY59" fmla="*/ 561549 h 587713"/>
                <a:gd name="connsiteX60" fmla="*/ 94464 w 453274"/>
                <a:gd name="connsiteY60" fmla="*/ 587873 h 587713"/>
                <a:gd name="connsiteX61" fmla="*/ 120826 w 453274"/>
                <a:gd name="connsiteY61" fmla="*/ 579098 h 587713"/>
                <a:gd name="connsiteX62" fmla="*/ 129613 w 453274"/>
                <a:gd name="connsiteY62" fmla="*/ 587873 h 587713"/>
                <a:gd name="connsiteX63" fmla="*/ 164763 w 453274"/>
                <a:gd name="connsiteY63" fmla="*/ 579098 h 587713"/>
                <a:gd name="connsiteX64" fmla="*/ 173550 w 453274"/>
                <a:gd name="connsiteY64" fmla="*/ 552775 h 587713"/>
                <a:gd name="connsiteX65" fmla="*/ 182337 w 453274"/>
                <a:gd name="connsiteY65" fmla="*/ 526449 h 587713"/>
                <a:gd name="connsiteX66" fmla="*/ 182337 w 453274"/>
                <a:gd name="connsiteY66" fmla="*/ 517676 h 587713"/>
                <a:gd name="connsiteX67" fmla="*/ 191125 w 453274"/>
                <a:gd name="connsiteY67" fmla="*/ 482579 h 587713"/>
                <a:gd name="connsiteX68" fmla="*/ 199912 w 453274"/>
                <a:gd name="connsiteY68" fmla="*/ 491353 h 587713"/>
                <a:gd name="connsiteX69" fmla="*/ 217487 w 453274"/>
                <a:gd name="connsiteY69" fmla="*/ 535224 h 587713"/>
                <a:gd name="connsiteX70" fmla="*/ 226274 w 453274"/>
                <a:gd name="connsiteY70" fmla="*/ 570324 h 587713"/>
                <a:gd name="connsiteX71" fmla="*/ 243849 w 453274"/>
                <a:gd name="connsiteY71" fmla="*/ 587873 h 587713"/>
                <a:gd name="connsiteX72" fmla="*/ 270211 w 453274"/>
                <a:gd name="connsiteY72" fmla="*/ 596647 h 587713"/>
                <a:gd name="connsiteX73" fmla="*/ 287786 w 453274"/>
                <a:gd name="connsiteY73" fmla="*/ 579098 h 587713"/>
                <a:gd name="connsiteX74" fmla="*/ 296573 w 453274"/>
                <a:gd name="connsiteY74" fmla="*/ 596647 h 587713"/>
                <a:gd name="connsiteX75" fmla="*/ 305360 w 453274"/>
                <a:gd name="connsiteY75" fmla="*/ 596647 h 587713"/>
                <a:gd name="connsiteX76" fmla="*/ 358084 w 453274"/>
                <a:gd name="connsiteY76" fmla="*/ 596647 h 587713"/>
                <a:gd name="connsiteX77" fmla="*/ 375659 w 453274"/>
                <a:gd name="connsiteY77" fmla="*/ 570324 h 587713"/>
                <a:gd name="connsiteX78" fmla="*/ 375659 w 453274"/>
                <a:gd name="connsiteY78" fmla="*/ 526449 h 587713"/>
                <a:gd name="connsiteX79" fmla="*/ 375659 w 453274"/>
                <a:gd name="connsiteY79" fmla="*/ 500127 h 587713"/>
                <a:gd name="connsiteX80" fmla="*/ 375659 w 453274"/>
                <a:gd name="connsiteY80" fmla="*/ 482579 h 587713"/>
                <a:gd name="connsiteX81" fmla="*/ 393234 w 453274"/>
                <a:gd name="connsiteY81" fmla="*/ 421160 h 587713"/>
                <a:gd name="connsiteX82" fmla="*/ 402021 w 453274"/>
                <a:gd name="connsiteY82" fmla="*/ 350966 h 587713"/>
                <a:gd name="connsiteX83" fmla="*/ 410808 w 453274"/>
                <a:gd name="connsiteY83" fmla="*/ 315870 h 587713"/>
                <a:gd name="connsiteX84" fmla="*/ 410808 w 453274"/>
                <a:gd name="connsiteY84" fmla="*/ 298321 h 587713"/>
                <a:gd name="connsiteX85" fmla="*/ 410808 w 453274"/>
                <a:gd name="connsiteY85" fmla="*/ 289548 h 587713"/>
                <a:gd name="connsiteX86" fmla="*/ 419596 w 453274"/>
                <a:gd name="connsiteY86" fmla="*/ 245677 h 587713"/>
                <a:gd name="connsiteX87" fmla="*/ 428383 w 453274"/>
                <a:gd name="connsiteY87" fmla="*/ 219354 h 587713"/>
                <a:gd name="connsiteX88" fmla="*/ 437170 w 453274"/>
                <a:gd name="connsiteY88" fmla="*/ 175483 h 587713"/>
                <a:gd name="connsiteX89" fmla="*/ 463533 w 453274"/>
                <a:gd name="connsiteY89" fmla="*/ 114065 h 58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53274" h="587713">
                  <a:moveTo>
                    <a:pt x="463533" y="114065"/>
                  </a:moveTo>
                  <a:cubicBezTo>
                    <a:pt x="463533" y="105290"/>
                    <a:pt x="463533" y="96516"/>
                    <a:pt x="454745" y="96516"/>
                  </a:cubicBezTo>
                  <a:cubicBezTo>
                    <a:pt x="445958" y="96516"/>
                    <a:pt x="437170" y="87742"/>
                    <a:pt x="428383" y="87742"/>
                  </a:cubicBezTo>
                  <a:cubicBezTo>
                    <a:pt x="410808" y="87742"/>
                    <a:pt x="393234" y="78968"/>
                    <a:pt x="375659" y="78968"/>
                  </a:cubicBezTo>
                  <a:cubicBezTo>
                    <a:pt x="366872" y="78968"/>
                    <a:pt x="358084" y="78968"/>
                    <a:pt x="349297" y="70194"/>
                  </a:cubicBezTo>
                  <a:cubicBezTo>
                    <a:pt x="340510" y="61419"/>
                    <a:pt x="340510" y="70194"/>
                    <a:pt x="340510" y="78968"/>
                  </a:cubicBezTo>
                  <a:cubicBezTo>
                    <a:pt x="340510" y="87742"/>
                    <a:pt x="340510" y="96516"/>
                    <a:pt x="340510" y="105290"/>
                  </a:cubicBezTo>
                  <a:cubicBezTo>
                    <a:pt x="340510" y="114065"/>
                    <a:pt x="340510" y="122838"/>
                    <a:pt x="322935" y="122838"/>
                  </a:cubicBezTo>
                  <a:cubicBezTo>
                    <a:pt x="322935" y="114065"/>
                    <a:pt x="322935" y="114065"/>
                    <a:pt x="322935" y="105290"/>
                  </a:cubicBezTo>
                  <a:cubicBezTo>
                    <a:pt x="322935" y="96516"/>
                    <a:pt x="322935" y="96516"/>
                    <a:pt x="322935" y="87742"/>
                  </a:cubicBezTo>
                  <a:cubicBezTo>
                    <a:pt x="314148" y="78968"/>
                    <a:pt x="314148" y="78968"/>
                    <a:pt x="305360" y="87742"/>
                  </a:cubicBezTo>
                  <a:cubicBezTo>
                    <a:pt x="296573" y="96516"/>
                    <a:pt x="296573" y="96516"/>
                    <a:pt x="296573" y="105290"/>
                  </a:cubicBezTo>
                  <a:cubicBezTo>
                    <a:pt x="296573" y="131613"/>
                    <a:pt x="296573" y="166710"/>
                    <a:pt x="296573" y="193032"/>
                  </a:cubicBezTo>
                  <a:cubicBezTo>
                    <a:pt x="296573" y="210580"/>
                    <a:pt x="287786" y="219354"/>
                    <a:pt x="287786" y="236902"/>
                  </a:cubicBezTo>
                  <a:cubicBezTo>
                    <a:pt x="287786" y="245677"/>
                    <a:pt x="278998" y="254451"/>
                    <a:pt x="278998" y="263225"/>
                  </a:cubicBezTo>
                  <a:cubicBezTo>
                    <a:pt x="278998" y="271999"/>
                    <a:pt x="278998" y="280774"/>
                    <a:pt x="270211" y="289548"/>
                  </a:cubicBezTo>
                  <a:cubicBezTo>
                    <a:pt x="270211" y="298321"/>
                    <a:pt x="270211" y="298321"/>
                    <a:pt x="270211" y="307096"/>
                  </a:cubicBezTo>
                  <a:cubicBezTo>
                    <a:pt x="270211" y="307096"/>
                    <a:pt x="270211" y="315870"/>
                    <a:pt x="261424" y="315870"/>
                  </a:cubicBezTo>
                  <a:cubicBezTo>
                    <a:pt x="261424" y="307096"/>
                    <a:pt x="252636" y="298321"/>
                    <a:pt x="252636" y="298321"/>
                  </a:cubicBezTo>
                  <a:cubicBezTo>
                    <a:pt x="252636" y="298321"/>
                    <a:pt x="252636" y="289548"/>
                    <a:pt x="243849" y="289548"/>
                  </a:cubicBezTo>
                  <a:cubicBezTo>
                    <a:pt x="243849" y="280774"/>
                    <a:pt x="235061" y="263225"/>
                    <a:pt x="235061" y="254451"/>
                  </a:cubicBezTo>
                  <a:cubicBezTo>
                    <a:pt x="235061" y="254451"/>
                    <a:pt x="235061" y="254451"/>
                    <a:pt x="226274" y="254451"/>
                  </a:cubicBezTo>
                  <a:cubicBezTo>
                    <a:pt x="217487" y="236902"/>
                    <a:pt x="217487" y="236902"/>
                    <a:pt x="208700" y="254451"/>
                  </a:cubicBezTo>
                  <a:cubicBezTo>
                    <a:pt x="199912" y="263225"/>
                    <a:pt x="199912" y="271999"/>
                    <a:pt x="191125" y="271999"/>
                  </a:cubicBezTo>
                  <a:lnTo>
                    <a:pt x="182337" y="271999"/>
                  </a:lnTo>
                  <a:cubicBezTo>
                    <a:pt x="182337" y="271999"/>
                    <a:pt x="182337" y="271999"/>
                    <a:pt x="173550" y="263225"/>
                  </a:cubicBezTo>
                  <a:cubicBezTo>
                    <a:pt x="173550" y="254451"/>
                    <a:pt x="164763" y="236902"/>
                    <a:pt x="164763" y="228129"/>
                  </a:cubicBezTo>
                  <a:lnTo>
                    <a:pt x="164763" y="219354"/>
                  </a:lnTo>
                  <a:cubicBezTo>
                    <a:pt x="164763" y="210580"/>
                    <a:pt x="155975" y="201806"/>
                    <a:pt x="164763" y="193032"/>
                  </a:cubicBezTo>
                  <a:cubicBezTo>
                    <a:pt x="164763" y="184258"/>
                    <a:pt x="164763" y="175483"/>
                    <a:pt x="164763" y="166710"/>
                  </a:cubicBezTo>
                  <a:cubicBezTo>
                    <a:pt x="164763" y="149161"/>
                    <a:pt x="164763" y="131613"/>
                    <a:pt x="164763" y="114065"/>
                  </a:cubicBezTo>
                  <a:cubicBezTo>
                    <a:pt x="164763" y="105290"/>
                    <a:pt x="155975" y="96516"/>
                    <a:pt x="155975" y="78968"/>
                  </a:cubicBezTo>
                  <a:cubicBezTo>
                    <a:pt x="155975" y="61419"/>
                    <a:pt x="147188" y="43871"/>
                    <a:pt x="147188" y="35097"/>
                  </a:cubicBezTo>
                  <a:lnTo>
                    <a:pt x="147188" y="26323"/>
                  </a:lnTo>
                  <a:cubicBezTo>
                    <a:pt x="147188" y="0"/>
                    <a:pt x="147188" y="0"/>
                    <a:pt x="120826" y="0"/>
                  </a:cubicBezTo>
                  <a:cubicBezTo>
                    <a:pt x="112039" y="0"/>
                    <a:pt x="103251" y="0"/>
                    <a:pt x="94464" y="0"/>
                  </a:cubicBezTo>
                  <a:cubicBezTo>
                    <a:pt x="85677" y="0"/>
                    <a:pt x="85677" y="0"/>
                    <a:pt x="85677" y="8774"/>
                  </a:cubicBezTo>
                  <a:cubicBezTo>
                    <a:pt x="85677" y="17549"/>
                    <a:pt x="85677" y="26323"/>
                    <a:pt x="85677" y="35097"/>
                  </a:cubicBezTo>
                  <a:cubicBezTo>
                    <a:pt x="85677" y="43871"/>
                    <a:pt x="85677" y="43871"/>
                    <a:pt x="76889" y="43871"/>
                  </a:cubicBezTo>
                  <a:cubicBezTo>
                    <a:pt x="76889" y="43871"/>
                    <a:pt x="76889" y="43871"/>
                    <a:pt x="68102" y="35097"/>
                  </a:cubicBezTo>
                  <a:cubicBezTo>
                    <a:pt x="59315" y="26323"/>
                    <a:pt x="59315" y="26323"/>
                    <a:pt x="50527" y="17549"/>
                  </a:cubicBezTo>
                  <a:cubicBezTo>
                    <a:pt x="41740" y="8774"/>
                    <a:pt x="41740" y="8774"/>
                    <a:pt x="24165" y="26323"/>
                  </a:cubicBezTo>
                  <a:cubicBezTo>
                    <a:pt x="15378" y="26323"/>
                    <a:pt x="6590" y="35097"/>
                    <a:pt x="6590" y="35097"/>
                  </a:cubicBezTo>
                  <a:cubicBezTo>
                    <a:pt x="-2197" y="43871"/>
                    <a:pt x="-2197" y="43871"/>
                    <a:pt x="6590" y="52646"/>
                  </a:cubicBezTo>
                  <a:cubicBezTo>
                    <a:pt x="15378" y="61419"/>
                    <a:pt x="15378" y="70194"/>
                    <a:pt x="15378" y="87742"/>
                  </a:cubicBezTo>
                  <a:cubicBezTo>
                    <a:pt x="15378" y="96516"/>
                    <a:pt x="15378" y="114065"/>
                    <a:pt x="24165" y="122838"/>
                  </a:cubicBezTo>
                  <a:cubicBezTo>
                    <a:pt x="24165" y="131613"/>
                    <a:pt x="32953" y="140387"/>
                    <a:pt x="32953" y="149161"/>
                  </a:cubicBezTo>
                  <a:cubicBezTo>
                    <a:pt x="32953" y="157935"/>
                    <a:pt x="32953" y="157935"/>
                    <a:pt x="41740" y="166710"/>
                  </a:cubicBezTo>
                  <a:cubicBezTo>
                    <a:pt x="41740" y="184258"/>
                    <a:pt x="50527" y="210580"/>
                    <a:pt x="50527" y="228129"/>
                  </a:cubicBezTo>
                  <a:cubicBezTo>
                    <a:pt x="50527" y="245677"/>
                    <a:pt x="50527" y="254451"/>
                    <a:pt x="59315" y="271999"/>
                  </a:cubicBezTo>
                  <a:cubicBezTo>
                    <a:pt x="59315" y="271999"/>
                    <a:pt x="59315" y="280774"/>
                    <a:pt x="59315" y="289548"/>
                  </a:cubicBezTo>
                  <a:cubicBezTo>
                    <a:pt x="59315" y="298321"/>
                    <a:pt x="59315" y="315870"/>
                    <a:pt x="68102" y="324644"/>
                  </a:cubicBezTo>
                  <a:cubicBezTo>
                    <a:pt x="68102" y="324644"/>
                    <a:pt x="68102" y="333418"/>
                    <a:pt x="68102" y="342193"/>
                  </a:cubicBezTo>
                  <a:cubicBezTo>
                    <a:pt x="68102" y="350966"/>
                    <a:pt x="68102" y="359741"/>
                    <a:pt x="68102" y="359741"/>
                  </a:cubicBezTo>
                  <a:lnTo>
                    <a:pt x="68102" y="368515"/>
                  </a:lnTo>
                  <a:cubicBezTo>
                    <a:pt x="68102" y="386063"/>
                    <a:pt x="68102" y="394837"/>
                    <a:pt x="76889" y="412385"/>
                  </a:cubicBezTo>
                  <a:cubicBezTo>
                    <a:pt x="76889" y="429934"/>
                    <a:pt x="76889" y="447482"/>
                    <a:pt x="76889" y="456257"/>
                  </a:cubicBezTo>
                  <a:cubicBezTo>
                    <a:pt x="76889" y="465030"/>
                    <a:pt x="76889" y="473805"/>
                    <a:pt x="76889" y="473805"/>
                  </a:cubicBezTo>
                  <a:cubicBezTo>
                    <a:pt x="76889" y="482579"/>
                    <a:pt x="76889" y="482579"/>
                    <a:pt x="76889" y="491353"/>
                  </a:cubicBezTo>
                  <a:cubicBezTo>
                    <a:pt x="76889" y="517676"/>
                    <a:pt x="76889" y="535224"/>
                    <a:pt x="76889" y="561549"/>
                  </a:cubicBezTo>
                  <a:cubicBezTo>
                    <a:pt x="76889" y="587873"/>
                    <a:pt x="76889" y="587873"/>
                    <a:pt x="94464" y="587873"/>
                  </a:cubicBezTo>
                  <a:cubicBezTo>
                    <a:pt x="103251" y="596647"/>
                    <a:pt x="112039" y="587873"/>
                    <a:pt x="120826" y="579098"/>
                  </a:cubicBezTo>
                  <a:lnTo>
                    <a:pt x="129613" y="587873"/>
                  </a:lnTo>
                  <a:cubicBezTo>
                    <a:pt x="138401" y="587873"/>
                    <a:pt x="164763" y="587873"/>
                    <a:pt x="164763" y="579098"/>
                  </a:cubicBezTo>
                  <a:cubicBezTo>
                    <a:pt x="164763" y="570324"/>
                    <a:pt x="173550" y="561549"/>
                    <a:pt x="173550" y="552775"/>
                  </a:cubicBezTo>
                  <a:cubicBezTo>
                    <a:pt x="173550" y="544000"/>
                    <a:pt x="173550" y="535224"/>
                    <a:pt x="182337" y="526449"/>
                  </a:cubicBezTo>
                  <a:lnTo>
                    <a:pt x="182337" y="517676"/>
                  </a:lnTo>
                  <a:cubicBezTo>
                    <a:pt x="182337" y="508901"/>
                    <a:pt x="191125" y="500127"/>
                    <a:pt x="191125" y="482579"/>
                  </a:cubicBezTo>
                  <a:lnTo>
                    <a:pt x="199912" y="491353"/>
                  </a:lnTo>
                  <a:cubicBezTo>
                    <a:pt x="208700" y="508901"/>
                    <a:pt x="208700" y="517676"/>
                    <a:pt x="217487" y="535224"/>
                  </a:cubicBezTo>
                  <a:cubicBezTo>
                    <a:pt x="217487" y="544000"/>
                    <a:pt x="226274" y="561549"/>
                    <a:pt x="226274" y="570324"/>
                  </a:cubicBezTo>
                  <a:cubicBezTo>
                    <a:pt x="226274" y="587873"/>
                    <a:pt x="235061" y="587873"/>
                    <a:pt x="243849" y="587873"/>
                  </a:cubicBezTo>
                  <a:cubicBezTo>
                    <a:pt x="252636" y="587873"/>
                    <a:pt x="261424" y="596647"/>
                    <a:pt x="270211" y="596647"/>
                  </a:cubicBezTo>
                  <a:cubicBezTo>
                    <a:pt x="278998" y="596647"/>
                    <a:pt x="278998" y="579098"/>
                    <a:pt x="287786" y="579098"/>
                  </a:cubicBezTo>
                  <a:cubicBezTo>
                    <a:pt x="287786" y="587873"/>
                    <a:pt x="296573" y="587873"/>
                    <a:pt x="296573" y="596647"/>
                  </a:cubicBezTo>
                  <a:cubicBezTo>
                    <a:pt x="305360" y="596647"/>
                    <a:pt x="305360" y="596647"/>
                    <a:pt x="305360" y="596647"/>
                  </a:cubicBezTo>
                  <a:cubicBezTo>
                    <a:pt x="322935" y="587873"/>
                    <a:pt x="340510" y="587873"/>
                    <a:pt x="358084" y="596647"/>
                  </a:cubicBezTo>
                  <a:cubicBezTo>
                    <a:pt x="366872" y="587873"/>
                    <a:pt x="375659" y="579098"/>
                    <a:pt x="375659" y="570324"/>
                  </a:cubicBezTo>
                  <a:cubicBezTo>
                    <a:pt x="375659" y="552775"/>
                    <a:pt x="375659" y="544000"/>
                    <a:pt x="375659" y="526449"/>
                  </a:cubicBezTo>
                  <a:cubicBezTo>
                    <a:pt x="375659" y="517676"/>
                    <a:pt x="375659" y="508901"/>
                    <a:pt x="375659" y="500127"/>
                  </a:cubicBezTo>
                  <a:cubicBezTo>
                    <a:pt x="375659" y="491353"/>
                    <a:pt x="375659" y="491353"/>
                    <a:pt x="375659" y="482579"/>
                  </a:cubicBezTo>
                  <a:cubicBezTo>
                    <a:pt x="375659" y="465030"/>
                    <a:pt x="384446" y="438708"/>
                    <a:pt x="393234" y="421160"/>
                  </a:cubicBezTo>
                  <a:cubicBezTo>
                    <a:pt x="393234" y="394837"/>
                    <a:pt x="402021" y="377290"/>
                    <a:pt x="402021" y="350966"/>
                  </a:cubicBezTo>
                  <a:cubicBezTo>
                    <a:pt x="402021" y="342193"/>
                    <a:pt x="402021" y="324644"/>
                    <a:pt x="410808" y="315870"/>
                  </a:cubicBezTo>
                  <a:cubicBezTo>
                    <a:pt x="410808" y="307096"/>
                    <a:pt x="410808" y="298321"/>
                    <a:pt x="410808" y="298321"/>
                  </a:cubicBezTo>
                  <a:lnTo>
                    <a:pt x="410808" y="289548"/>
                  </a:lnTo>
                  <a:cubicBezTo>
                    <a:pt x="402021" y="271999"/>
                    <a:pt x="410808" y="254451"/>
                    <a:pt x="419596" y="245677"/>
                  </a:cubicBezTo>
                  <a:cubicBezTo>
                    <a:pt x="419596" y="236902"/>
                    <a:pt x="419596" y="228129"/>
                    <a:pt x="428383" y="219354"/>
                  </a:cubicBezTo>
                  <a:cubicBezTo>
                    <a:pt x="428383" y="201806"/>
                    <a:pt x="428383" y="184258"/>
                    <a:pt x="437170" y="175483"/>
                  </a:cubicBezTo>
                  <a:cubicBezTo>
                    <a:pt x="454745" y="157935"/>
                    <a:pt x="454745" y="131613"/>
                    <a:pt x="463533" y="114065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B404EE8-D534-154A-B490-8C7E42F04F06}"/>
                </a:ext>
              </a:extLst>
            </p:cNvPr>
            <p:cNvSpPr/>
            <p:nvPr/>
          </p:nvSpPr>
          <p:spPr>
            <a:xfrm>
              <a:off x="1670414" y="1558447"/>
              <a:ext cx="360559" cy="783618"/>
            </a:xfrm>
            <a:custGeom>
              <a:avLst/>
              <a:gdLst>
                <a:gd name="connsiteX0" fmla="*/ 349292 w 360559"/>
                <a:gd name="connsiteY0" fmla="*/ 614191 h 783618"/>
                <a:gd name="connsiteX1" fmla="*/ 331717 w 360559"/>
                <a:gd name="connsiteY1" fmla="*/ 605417 h 783618"/>
                <a:gd name="connsiteX2" fmla="*/ 305355 w 360559"/>
                <a:gd name="connsiteY2" fmla="*/ 614191 h 783618"/>
                <a:gd name="connsiteX3" fmla="*/ 296568 w 360559"/>
                <a:gd name="connsiteY3" fmla="*/ 605417 h 783618"/>
                <a:gd name="connsiteX4" fmla="*/ 305355 w 360559"/>
                <a:gd name="connsiteY4" fmla="*/ 596643 h 783618"/>
                <a:gd name="connsiteX5" fmla="*/ 331717 w 360559"/>
                <a:gd name="connsiteY5" fmla="*/ 587868 h 783618"/>
                <a:gd name="connsiteX6" fmla="*/ 349292 w 360559"/>
                <a:gd name="connsiteY6" fmla="*/ 561546 h 783618"/>
                <a:gd name="connsiteX7" fmla="*/ 340505 w 360559"/>
                <a:gd name="connsiteY7" fmla="*/ 526449 h 783618"/>
                <a:gd name="connsiteX8" fmla="*/ 340505 w 360559"/>
                <a:gd name="connsiteY8" fmla="*/ 517676 h 783618"/>
                <a:gd name="connsiteX9" fmla="*/ 340505 w 360559"/>
                <a:gd name="connsiteY9" fmla="*/ 500127 h 783618"/>
                <a:gd name="connsiteX10" fmla="*/ 322930 w 360559"/>
                <a:gd name="connsiteY10" fmla="*/ 500127 h 783618"/>
                <a:gd name="connsiteX11" fmla="*/ 287780 w 360559"/>
                <a:gd name="connsiteY11" fmla="*/ 517676 h 783618"/>
                <a:gd name="connsiteX12" fmla="*/ 261418 w 360559"/>
                <a:gd name="connsiteY12" fmla="*/ 535224 h 783618"/>
                <a:gd name="connsiteX13" fmla="*/ 243844 w 360559"/>
                <a:gd name="connsiteY13" fmla="*/ 552772 h 783618"/>
                <a:gd name="connsiteX14" fmla="*/ 226269 w 360559"/>
                <a:gd name="connsiteY14" fmla="*/ 561546 h 783618"/>
                <a:gd name="connsiteX15" fmla="*/ 217482 w 360559"/>
                <a:gd name="connsiteY15" fmla="*/ 570321 h 783618"/>
                <a:gd name="connsiteX16" fmla="*/ 164758 w 360559"/>
                <a:gd name="connsiteY16" fmla="*/ 596643 h 783618"/>
                <a:gd name="connsiteX17" fmla="*/ 155974 w 360559"/>
                <a:gd name="connsiteY17" fmla="*/ 605417 h 783618"/>
                <a:gd name="connsiteX18" fmla="*/ 147187 w 360559"/>
                <a:gd name="connsiteY18" fmla="*/ 579094 h 783618"/>
                <a:gd name="connsiteX19" fmla="*/ 147187 w 360559"/>
                <a:gd name="connsiteY19" fmla="*/ 543998 h 783618"/>
                <a:gd name="connsiteX20" fmla="*/ 147187 w 360559"/>
                <a:gd name="connsiteY20" fmla="*/ 491352 h 783618"/>
                <a:gd name="connsiteX21" fmla="*/ 155974 w 360559"/>
                <a:gd name="connsiteY21" fmla="*/ 412385 h 783618"/>
                <a:gd name="connsiteX22" fmla="*/ 155974 w 360559"/>
                <a:gd name="connsiteY22" fmla="*/ 377289 h 783618"/>
                <a:gd name="connsiteX23" fmla="*/ 155974 w 360559"/>
                <a:gd name="connsiteY23" fmla="*/ 368515 h 783618"/>
                <a:gd name="connsiteX24" fmla="*/ 155974 w 360559"/>
                <a:gd name="connsiteY24" fmla="*/ 350966 h 783618"/>
                <a:gd name="connsiteX25" fmla="*/ 164758 w 360559"/>
                <a:gd name="connsiteY25" fmla="*/ 289547 h 783618"/>
                <a:gd name="connsiteX26" fmla="*/ 164758 w 360559"/>
                <a:gd name="connsiteY26" fmla="*/ 263225 h 783618"/>
                <a:gd name="connsiteX27" fmla="*/ 164758 w 360559"/>
                <a:gd name="connsiteY27" fmla="*/ 210580 h 783618"/>
                <a:gd name="connsiteX28" fmla="*/ 164758 w 360559"/>
                <a:gd name="connsiteY28" fmla="*/ 149161 h 783618"/>
                <a:gd name="connsiteX29" fmla="*/ 164758 w 360559"/>
                <a:gd name="connsiteY29" fmla="*/ 140387 h 783618"/>
                <a:gd name="connsiteX30" fmla="*/ 164758 w 360559"/>
                <a:gd name="connsiteY30" fmla="*/ 61419 h 783618"/>
                <a:gd name="connsiteX31" fmla="*/ 164758 w 360559"/>
                <a:gd name="connsiteY31" fmla="*/ 43871 h 783618"/>
                <a:gd name="connsiteX32" fmla="*/ 164758 w 360559"/>
                <a:gd name="connsiteY32" fmla="*/ 26322 h 783618"/>
                <a:gd name="connsiteX33" fmla="*/ 155974 w 360559"/>
                <a:gd name="connsiteY33" fmla="*/ 17549 h 783618"/>
                <a:gd name="connsiteX34" fmla="*/ 112038 w 360559"/>
                <a:gd name="connsiteY34" fmla="*/ 17549 h 783618"/>
                <a:gd name="connsiteX35" fmla="*/ 94463 w 360559"/>
                <a:gd name="connsiteY35" fmla="*/ 35097 h 783618"/>
                <a:gd name="connsiteX36" fmla="*/ 85676 w 360559"/>
                <a:gd name="connsiteY36" fmla="*/ 105290 h 783618"/>
                <a:gd name="connsiteX37" fmla="*/ 76888 w 360559"/>
                <a:gd name="connsiteY37" fmla="*/ 114064 h 783618"/>
                <a:gd name="connsiteX38" fmla="*/ 76888 w 360559"/>
                <a:gd name="connsiteY38" fmla="*/ 61419 h 783618"/>
                <a:gd name="connsiteX39" fmla="*/ 76888 w 360559"/>
                <a:gd name="connsiteY39" fmla="*/ 43871 h 783618"/>
                <a:gd name="connsiteX40" fmla="*/ 76888 w 360559"/>
                <a:gd name="connsiteY40" fmla="*/ 8774 h 783618"/>
                <a:gd name="connsiteX41" fmla="*/ 32951 w 360559"/>
                <a:gd name="connsiteY41" fmla="*/ 0 h 783618"/>
                <a:gd name="connsiteX42" fmla="*/ 15378 w 360559"/>
                <a:gd name="connsiteY42" fmla="*/ 0 h 783618"/>
                <a:gd name="connsiteX43" fmla="*/ 15378 w 360559"/>
                <a:gd name="connsiteY43" fmla="*/ 35097 h 783618"/>
                <a:gd name="connsiteX44" fmla="*/ 15378 w 360559"/>
                <a:gd name="connsiteY44" fmla="*/ 43871 h 783618"/>
                <a:gd name="connsiteX45" fmla="*/ 15378 w 360559"/>
                <a:gd name="connsiteY45" fmla="*/ 70194 h 783618"/>
                <a:gd name="connsiteX46" fmla="*/ 6590 w 360559"/>
                <a:gd name="connsiteY46" fmla="*/ 122838 h 783618"/>
                <a:gd name="connsiteX47" fmla="*/ 6590 w 360559"/>
                <a:gd name="connsiteY47" fmla="*/ 140387 h 783618"/>
                <a:gd name="connsiteX48" fmla="*/ 6590 w 360559"/>
                <a:gd name="connsiteY48" fmla="*/ 271999 h 783618"/>
                <a:gd name="connsiteX49" fmla="*/ 6590 w 360559"/>
                <a:gd name="connsiteY49" fmla="*/ 377289 h 783618"/>
                <a:gd name="connsiteX50" fmla="*/ 6590 w 360559"/>
                <a:gd name="connsiteY50" fmla="*/ 394837 h 783618"/>
                <a:gd name="connsiteX51" fmla="*/ 15378 w 360559"/>
                <a:gd name="connsiteY51" fmla="*/ 412385 h 783618"/>
                <a:gd name="connsiteX52" fmla="*/ 15378 w 360559"/>
                <a:gd name="connsiteY52" fmla="*/ 447482 h 783618"/>
                <a:gd name="connsiteX53" fmla="*/ 15378 w 360559"/>
                <a:gd name="connsiteY53" fmla="*/ 482579 h 783618"/>
                <a:gd name="connsiteX54" fmla="*/ 6590 w 360559"/>
                <a:gd name="connsiteY54" fmla="*/ 526449 h 783618"/>
                <a:gd name="connsiteX55" fmla="*/ 6590 w 360559"/>
                <a:gd name="connsiteY55" fmla="*/ 587868 h 783618"/>
                <a:gd name="connsiteX56" fmla="*/ 6590 w 360559"/>
                <a:gd name="connsiteY56" fmla="*/ 614191 h 783618"/>
                <a:gd name="connsiteX57" fmla="*/ 6590 w 360559"/>
                <a:gd name="connsiteY57" fmla="*/ 693159 h 783618"/>
                <a:gd name="connsiteX58" fmla="*/ 6590 w 360559"/>
                <a:gd name="connsiteY58" fmla="*/ 719481 h 783618"/>
                <a:gd name="connsiteX59" fmla="*/ 6590 w 360559"/>
                <a:gd name="connsiteY59" fmla="*/ 737029 h 783618"/>
                <a:gd name="connsiteX60" fmla="*/ 6590 w 360559"/>
                <a:gd name="connsiteY60" fmla="*/ 772121 h 783618"/>
                <a:gd name="connsiteX61" fmla="*/ 32951 w 360559"/>
                <a:gd name="connsiteY61" fmla="*/ 789670 h 783618"/>
                <a:gd name="connsiteX62" fmla="*/ 50526 w 360559"/>
                <a:gd name="connsiteY62" fmla="*/ 780895 h 783618"/>
                <a:gd name="connsiteX63" fmla="*/ 59314 w 360559"/>
                <a:gd name="connsiteY63" fmla="*/ 780895 h 783618"/>
                <a:gd name="connsiteX64" fmla="*/ 182332 w 360559"/>
                <a:gd name="connsiteY64" fmla="*/ 719481 h 783618"/>
                <a:gd name="connsiteX65" fmla="*/ 191120 w 360559"/>
                <a:gd name="connsiteY65" fmla="*/ 710707 h 783618"/>
                <a:gd name="connsiteX66" fmla="*/ 208694 w 360559"/>
                <a:gd name="connsiteY66" fmla="*/ 701932 h 783618"/>
                <a:gd name="connsiteX67" fmla="*/ 235056 w 360559"/>
                <a:gd name="connsiteY67" fmla="*/ 693159 h 783618"/>
                <a:gd name="connsiteX68" fmla="*/ 261418 w 360559"/>
                <a:gd name="connsiteY68" fmla="*/ 684385 h 783618"/>
                <a:gd name="connsiteX69" fmla="*/ 305355 w 360559"/>
                <a:gd name="connsiteY69" fmla="*/ 675610 h 783618"/>
                <a:gd name="connsiteX70" fmla="*/ 340505 w 360559"/>
                <a:gd name="connsiteY70" fmla="*/ 666836 h 783618"/>
                <a:gd name="connsiteX71" fmla="*/ 358079 w 360559"/>
                <a:gd name="connsiteY71" fmla="*/ 658062 h 783618"/>
                <a:gd name="connsiteX72" fmla="*/ 358079 w 360559"/>
                <a:gd name="connsiteY72" fmla="*/ 640513 h 783618"/>
                <a:gd name="connsiteX73" fmla="*/ 349292 w 360559"/>
                <a:gd name="connsiteY73" fmla="*/ 614191 h 78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60559" h="783618">
                  <a:moveTo>
                    <a:pt x="349292" y="614191"/>
                  </a:moveTo>
                  <a:cubicBezTo>
                    <a:pt x="340505" y="605416"/>
                    <a:pt x="340505" y="605417"/>
                    <a:pt x="331717" y="605417"/>
                  </a:cubicBezTo>
                  <a:cubicBezTo>
                    <a:pt x="322930" y="614191"/>
                    <a:pt x="314142" y="614191"/>
                    <a:pt x="305355" y="614191"/>
                  </a:cubicBezTo>
                  <a:cubicBezTo>
                    <a:pt x="296568" y="614191"/>
                    <a:pt x="296568" y="614191"/>
                    <a:pt x="296568" y="605417"/>
                  </a:cubicBezTo>
                  <a:cubicBezTo>
                    <a:pt x="296568" y="596643"/>
                    <a:pt x="296568" y="596643"/>
                    <a:pt x="305355" y="596643"/>
                  </a:cubicBezTo>
                  <a:cubicBezTo>
                    <a:pt x="314142" y="596643"/>
                    <a:pt x="322930" y="596643"/>
                    <a:pt x="331717" y="587868"/>
                  </a:cubicBezTo>
                  <a:cubicBezTo>
                    <a:pt x="340505" y="579094"/>
                    <a:pt x="349292" y="570321"/>
                    <a:pt x="349292" y="561546"/>
                  </a:cubicBezTo>
                  <a:cubicBezTo>
                    <a:pt x="349292" y="552772"/>
                    <a:pt x="340505" y="535224"/>
                    <a:pt x="340505" y="526449"/>
                  </a:cubicBezTo>
                  <a:lnTo>
                    <a:pt x="340505" y="517676"/>
                  </a:lnTo>
                  <a:cubicBezTo>
                    <a:pt x="340505" y="508901"/>
                    <a:pt x="349292" y="500127"/>
                    <a:pt x="340505" y="500127"/>
                  </a:cubicBezTo>
                  <a:cubicBezTo>
                    <a:pt x="331717" y="491352"/>
                    <a:pt x="322930" y="500127"/>
                    <a:pt x="322930" y="500127"/>
                  </a:cubicBezTo>
                  <a:cubicBezTo>
                    <a:pt x="314142" y="508901"/>
                    <a:pt x="305355" y="517676"/>
                    <a:pt x="287780" y="517676"/>
                  </a:cubicBezTo>
                  <a:cubicBezTo>
                    <a:pt x="278993" y="526449"/>
                    <a:pt x="270206" y="526449"/>
                    <a:pt x="261418" y="535224"/>
                  </a:cubicBezTo>
                  <a:cubicBezTo>
                    <a:pt x="252631" y="543998"/>
                    <a:pt x="252631" y="543998"/>
                    <a:pt x="243844" y="552772"/>
                  </a:cubicBezTo>
                  <a:cubicBezTo>
                    <a:pt x="235056" y="552772"/>
                    <a:pt x="235056" y="561546"/>
                    <a:pt x="226269" y="561546"/>
                  </a:cubicBezTo>
                  <a:cubicBezTo>
                    <a:pt x="226269" y="561546"/>
                    <a:pt x="226269" y="570321"/>
                    <a:pt x="217482" y="570321"/>
                  </a:cubicBezTo>
                  <a:cubicBezTo>
                    <a:pt x="199907" y="579094"/>
                    <a:pt x="191120" y="596643"/>
                    <a:pt x="164758" y="596643"/>
                  </a:cubicBezTo>
                  <a:lnTo>
                    <a:pt x="155974" y="605417"/>
                  </a:lnTo>
                  <a:cubicBezTo>
                    <a:pt x="147187" y="596643"/>
                    <a:pt x="147187" y="587868"/>
                    <a:pt x="147187" y="579094"/>
                  </a:cubicBezTo>
                  <a:cubicBezTo>
                    <a:pt x="147187" y="570321"/>
                    <a:pt x="147187" y="561546"/>
                    <a:pt x="147187" y="543998"/>
                  </a:cubicBezTo>
                  <a:cubicBezTo>
                    <a:pt x="147187" y="526449"/>
                    <a:pt x="147187" y="508901"/>
                    <a:pt x="147187" y="491352"/>
                  </a:cubicBezTo>
                  <a:cubicBezTo>
                    <a:pt x="147187" y="465030"/>
                    <a:pt x="155974" y="438708"/>
                    <a:pt x="155974" y="412385"/>
                  </a:cubicBezTo>
                  <a:cubicBezTo>
                    <a:pt x="155974" y="403611"/>
                    <a:pt x="155974" y="386063"/>
                    <a:pt x="155974" y="377289"/>
                  </a:cubicBezTo>
                  <a:cubicBezTo>
                    <a:pt x="155974" y="377289"/>
                    <a:pt x="155974" y="377289"/>
                    <a:pt x="155974" y="368515"/>
                  </a:cubicBezTo>
                  <a:cubicBezTo>
                    <a:pt x="155974" y="359741"/>
                    <a:pt x="155974" y="359741"/>
                    <a:pt x="155974" y="350966"/>
                  </a:cubicBezTo>
                  <a:cubicBezTo>
                    <a:pt x="155974" y="333418"/>
                    <a:pt x="155974" y="307096"/>
                    <a:pt x="164758" y="289547"/>
                  </a:cubicBezTo>
                  <a:cubicBezTo>
                    <a:pt x="164758" y="280774"/>
                    <a:pt x="164758" y="271999"/>
                    <a:pt x="164758" y="263225"/>
                  </a:cubicBezTo>
                  <a:cubicBezTo>
                    <a:pt x="164758" y="245677"/>
                    <a:pt x="164758" y="228128"/>
                    <a:pt x="164758" y="210580"/>
                  </a:cubicBezTo>
                  <a:cubicBezTo>
                    <a:pt x="155974" y="193032"/>
                    <a:pt x="155974" y="166710"/>
                    <a:pt x="164758" y="149161"/>
                  </a:cubicBezTo>
                  <a:lnTo>
                    <a:pt x="164758" y="140387"/>
                  </a:lnTo>
                  <a:cubicBezTo>
                    <a:pt x="164758" y="114064"/>
                    <a:pt x="164758" y="87742"/>
                    <a:pt x="164758" y="61419"/>
                  </a:cubicBezTo>
                  <a:cubicBezTo>
                    <a:pt x="164758" y="52646"/>
                    <a:pt x="164758" y="43871"/>
                    <a:pt x="164758" y="43871"/>
                  </a:cubicBezTo>
                  <a:cubicBezTo>
                    <a:pt x="164758" y="35097"/>
                    <a:pt x="164758" y="35097"/>
                    <a:pt x="164758" y="26322"/>
                  </a:cubicBezTo>
                  <a:cubicBezTo>
                    <a:pt x="164758" y="26322"/>
                    <a:pt x="164758" y="17549"/>
                    <a:pt x="155974" y="17549"/>
                  </a:cubicBezTo>
                  <a:cubicBezTo>
                    <a:pt x="138400" y="17549"/>
                    <a:pt x="129612" y="17549"/>
                    <a:pt x="112038" y="17549"/>
                  </a:cubicBezTo>
                  <a:cubicBezTo>
                    <a:pt x="103250" y="17549"/>
                    <a:pt x="103250" y="17549"/>
                    <a:pt x="94463" y="35097"/>
                  </a:cubicBezTo>
                  <a:cubicBezTo>
                    <a:pt x="94463" y="61419"/>
                    <a:pt x="85676" y="78968"/>
                    <a:pt x="85676" y="105290"/>
                  </a:cubicBezTo>
                  <a:cubicBezTo>
                    <a:pt x="85676" y="105290"/>
                    <a:pt x="85676" y="114064"/>
                    <a:pt x="76888" y="114064"/>
                  </a:cubicBezTo>
                  <a:cubicBezTo>
                    <a:pt x="76888" y="96516"/>
                    <a:pt x="76888" y="78968"/>
                    <a:pt x="76888" y="61419"/>
                  </a:cubicBezTo>
                  <a:cubicBezTo>
                    <a:pt x="76888" y="52646"/>
                    <a:pt x="76888" y="52646"/>
                    <a:pt x="76888" y="43871"/>
                  </a:cubicBezTo>
                  <a:cubicBezTo>
                    <a:pt x="76888" y="35097"/>
                    <a:pt x="76888" y="26322"/>
                    <a:pt x="76888" y="8774"/>
                  </a:cubicBezTo>
                  <a:cubicBezTo>
                    <a:pt x="68101" y="0"/>
                    <a:pt x="50526" y="0"/>
                    <a:pt x="32951" y="0"/>
                  </a:cubicBezTo>
                  <a:cubicBezTo>
                    <a:pt x="24164" y="0"/>
                    <a:pt x="15378" y="0"/>
                    <a:pt x="15378" y="0"/>
                  </a:cubicBezTo>
                  <a:cubicBezTo>
                    <a:pt x="15378" y="8774"/>
                    <a:pt x="15378" y="17549"/>
                    <a:pt x="15378" y="35097"/>
                  </a:cubicBezTo>
                  <a:lnTo>
                    <a:pt x="15378" y="43871"/>
                  </a:lnTo>
                  <a:cubicBezTo>
                    <a:pt x="15378" y="52646"/>
                    <a:pt x="15378" y="61419"/>
                    <a:pt x="15378" y="70194"/>
                  </a:cubicBezTo>
                  <a:cubicBezTo>
                    <a:pt x="15378" y="87742"/>
                    <a:pt x="15378" y="105290"/>
                    <a:pt x="6590" y="122838"/>
                  </a:cubicBezTo>
                  <a:cubicBezTo>
                    <a:pt x="6590" y="131613"/>
                    <a:pt x="6590" y="140387"/>
                    <a:pt x="6590" y="140387"/>
                  </a:cubicBezTo>
                  <a:cubicBezTo>
                    <a:pt x="6590" y="184258"/>
                    <a:pt x="6590" y="228128"/>
                    <a:pt x="6590" y="271999"/>
                  </a:cubicBezTo>
                  <a:cubicBezTo>
                    <a:pt x="6590" y="307096"/>
                    <a:pt x="6590" y="342193"/>
                    <a:pt x="6590" y="377289"/>
                  </a:cubicBezTo>
                  <a:cubicBezTo>
                    <a:pt x="6590" y="386063"/>
                    <a:pt x="6590" y="386063"/>
                    <a:pt x="6590" y="394837"/>
                  </a:cubicBezTo>
                  <a:cubicBezTo>
                    <a:pt x="15378" y="403611"/>
                    <a:pt x="15378" y="412385"/>
                    <a:pt x="15378" y="412385"/>
                  </a:cubicBezTo>
                  <a:cubicBezTo>
                    <a:pt x="15378" y="421160"/>
                    <a:pt x="15378" y="438708"/>
                    <a:pt x="15378" y="447482"/>
                  </a:cubicBezTo>
                  <a:cubicBezTo>
                    <a:pt x="15378" y="456257"/>
                    <a:pt x="15378" y="473805"/>
                    <a:pt x="15378" y="482579"/>
                  </a:cubicBezTo>
                  <a:cubicBezTo>
                    <a:pt x="6590" y="500127"/>
                    <a:pt x="6590" y="508901"/>
                    <a:pt x="6590" y="526449"/>
                  </a:cubicBezTo>
                  <a:cubicBezTo>
                    <a:pt x="6590" y="543998"/>
                    <a:pt x="6590" y="570321"/>
                    <a:pt x="6590" y="587868"/>
                  </a:cubicBezTo>
                  <a:cubicBezTo>
                    <a:pt x="6590" y="596643"/>
                    <a:pt x="6590" y="605416"/>
                    <a:pt x="6590" y="614191"/>
                  </a:cubicBezTo>
                  <a:cubicBezTo>
                    <a:pt x="-2197" y="640513"/>
                    <a:pt x="-2197" y="666836"/>
                    <a:pt x="6590" y="693159"/>
                  </a:cubicBezTo>
                  <a:cubicBezTo>
                    <a:pt x="6590" y="701932"/>
                    <a:pt x="6590" y="710707"/>
                    <a:pt x="6590" y="719481"/>
                  </a:cubicBezTo>
                  <a:cubicBezTo>
                    <a:pt x="6590" y="728255"/>
                    <a:pt x="6590" y="728255"/>
                    <a:pt x="6590" y="737029"/>
                  </a:cubicBezTo>
                  <a:cubicBezTo>
                    <a:pt x="15378" y="745804"/>
                    <a:pt x="6590" y="763357"/>
                    <a:pt x="6590" y="772121"/>
                  </a:cubicBezTo>
                  <a:cubicBezTo>
                    <a:pt x="15378" y="780895"/>
                    <a:pt x="24164" y="780895"/>
                    <a:pt x="32951" y="789670"/>
                  </a:cubicBezTo>
                  <a:cubicBezTo>
                    <a:pt x="32951" y="780895"/>
                    <a:pt x="41739" y="780895"/>
                    <a:pt x="50526" y="780895"/>
                  </a:cubicBezTo>
                  <a:lnTo>
                    <a:pt x="59314" y="780895"/>
                  </a:lnTo>
                  <a:cubicBezTo>
                    <a:pt x="103250" y="763357"/>
                    <a:pt x="138400" y="737029"/>
                    <a:pt x="182332" y="719481"/>
                  </a:cubicBezTo>
                  <a:cubicBezTo>
                    <a:pt x="182332" y="719481"/>
                    <a:pt x="191120" y="719481"/>
                    <a:pt x="191120" y="710707"/>
                  </a:cubicBezTo>
                  <a:cubicBezTo>
                    <a:pt x="199907" y="710707"/>
                    <a:pt x="199907" y="710707"/>
                    <a:pt x="208694" y="701932"/>
                  </a:cubicBezTo>
                  <a:cubicBezTo>
                    <a:pt x="217482" y="701932"/>
                    <a:pt x="226269" y="701932"/>
                    <a:pt x="235056" y="693159"/>
                  </a:cubicBezTo>
                  <a:cubicBezTo>
                    <a:pt x="243844" y="693159"/>
                    <a:pt x="252631" y="684385"/>
                    <a:pt x="261418" y="684385"/>
                  </a:cubicBezTo>
                  <a:cubicBezTo>
                    <a:pt x="278993" y="684385"/>
                    <a:pt x="287780" y="675610"/>
                    <a:pt x="305355" y="675610"/>
                  </a:cubicBezTo>
                  <a:cubicBezTo>
                    <a:pt x="314142" y="666836"/>
                    <a:pt x="322930" y="666836"/>
                    <a:pt x="340505" y="666836"/>
                  </a:cubicBezTo>
                  <a:cubicBezTo>
                    <a:pt x="349292" y="666836"/>
                    <a:pt x="358079" y="658062"/>
                    <a:pt x="358079" y="658062"/>
                  </a:cubicBezTo>
                  <a:cubicBezTo>
                    <a:pt x="366867" y="649288"/>
                    <a:pt x="366867" y="649288"/>
                    <a:pt x="358079" y="640513"/>
                  </a:cubicBezTo>
                  <a:cubicBezTo>
                    <a:pt x="349292" y="649288"/>
                    <a:pt x="340505" y="631740"/>
                    <a:pt x="349292" y="614191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3EE9AD6-DB42-464D-BB13-9B51EAFB3155}"/>
                </a:ext>
              </a:extLst>
            </p:cNvPr>
            <p:cNvSpPr/>
            <p:nvPr/>
          </p:nvSpPr>
          <p:spPr>
            <a:xfrm>
              <a:off x="2406349" y="1828614"/>
              <a:ext cx="535688" cy="598025"/>
            </a:xfrm>
            <a:custGeom>
              <a:avLst/>
              <a:gdLst>
                <a:gd name="connsiteX0" fmla="*/ 536028 w 535688"/>
                <a:gd name="connsiteY0" fmla="*/ 298321 h 598024"/>
                <a:gd name="connsiteX1" fmla="*/ 518453 w 535688"/>
                <a:gd name="connsiteY1" fmla="*/ 263225 h 598024"/>
                <a:gd name="connsiteX2" fmla="*/ 509666 w 535688"/>
                <a:gd name="connsiteY2" fmla="*/ 254451 h 598024"/>
                <a:gd name="connsiteX3" fmla="*/ 518453 w 535688"/>
                <a:gd name="connsiteY3" fmla="*/ 236902 h 598024"/>
                <a:gd name="connsiteX4" fmla="*/ 527241 w 535688"/>
                <a:gd name="connsiteY4" fmla="*/ 228129 h 598024"/>
                <a:gd name="connsiteX5" fmla="*/ 527241 w 535688"/>
                <a:gd name="connsiteY5" fmla="*/ 219354 h 598024"/>
                <a:gd name="connsiteX6" fmla="*/ 509666 w 535688"/>
                <a:gd name="connsiteY6" fmla="*/ 166710 h 598024"/>
                <a:gd name="connsiteX7" fmla="*/ 492092 w 535688"/>
                <a:gd name="connsiteY7" fmla="*/ 149161 h 598024"/>
                <a:gd name="connsiteX8" fmla="*/ 483304 w 535688"/>
                <a:gd name="connsiteY8" fmla="*/ 140387 h 598024"/>
                <a:gd name="connsiteX9" fmla="*/ 465729 w 535688"/>
                <a:gd name="connsiteY9" fmla="*/ 131613 h 598024"/>
                <a:gd name="connsiteX10" fmla="*/ 456942 w 535688"/>
                <a:gd name="connsiteY10" fmla="*/ 122838 h 598024"/>
                <a:gd name="connsiteX11" fmla="*/ 456942 w 535688"/>
                <a:gd name="connsiteY11" fmla="*/ 96516 h 598024"/>
                <a:gd name="connsiteX12" fmla="*/ 465729 w 535688"/>
                <a:gd name="connsiteY12" fmla="*/ 96516 h 598024"/>
                <a:gd name="connsiteX13" fmla="*/ 492092 w 535688"/>
                <a:gd name="connsiteY13" fmla="*/ 96516 h 598024"/>
                <a:gd name="connsiteX14" fmla="*/ 483304 w 535688"/>
                <a:gd name="connsiteY14" fmla="*/ 70194 h 598024"/>
                <a:gd name="connsiteX15" fmla="*/ 474517 w 535688"/>
                <a:gd name="connsiteY15" fmla="*/ 61419 h 598024"/>
                <a:gd name="connsiteX16" fmla="*/ 439367 w 535688"/>
                <a:gd name="connsiteY16" fmla="*/ 43871 h 598024"/>
                <a:gd name="connsiteX17" fmla="*/ 421793 w 535688"/>
                <a:gd name="connsiteY17" fmla="*/ 35097 h 598024"/>
                <a:gd name="connsiteX18" fmla="*/ 386643 w 535688"/>
                <a:gd name="connsiteY18" fmla="*/ 17549 h 598024"/>
                <a:gd name="connsiteX19" fmla="*/ 333919 w 535688"/>
                <a:gd name="connsiteY19" fmla="*/ 8774 h 598024"/>
                <a:gd name="connsiteX20" fmla="*/ 316344 w 535688"/>
                <a:gd name="connsiteY20" fmla="*/ 0 h 598024"/>
                <a:gd name="connsiteX21" fmla="*/ 281195 w 535688"/>
                <a:gd name="connsiteY21" fmla="*/ 0 h 598024"/>
                <a:gd name="connsiteX22" fmla="*/ 202109 w 535688"/>
                <a:gd name="connsiteY22" fmla="*/ 8774 h 598024"/>
                <a:gd name="connsiteX23" fmla="*/ 175747 w 535688"/>
                <a:gd name="connsiteY23" fmla="*/ 17549 h 598024"/>
                <a:gd name="connsiteX24" fmla="*/ 158172 w 535688"/>
                <a:gd name="connsiteY24" fmla="*/ 26322 h 598024"/>
                <a:gd name="connsiteX25" fmla="*/ 140598 w 535688"/>
                <a:gd name="connsiteY25" fmla="*/ 35097 h 598024"/>
                <a:gd name="connsiteX26" fmla="*/ 87873 w 535688"/>
                <a:gd name="connsiteY26" fmla="*/ 61419 h 598024"/>
                <a:gd name="connsiteX27" fmla="*/ 79086 w 535688"/>
                <a:gd name="connsiteY27" fmla="*/ 70194 h 598024"/>
                <a:gd name="connsiteX28" fmla="*/ 52724 w 535688"/>
                <a:gd name="connsiteY28" fmla="*/ 96516 h 598024"/>
                <a:gd name="connsiteX29" fmla="*/ 35149 w 535688"/>
                <a:gd name="connsiteY29" fmla="*/ 114064 h 598024"/>
                <a:gd name="connsiteX30" fmla="*/ 17575 w 535688"/>
                <a:gd name="connsiteY30" fmla="*/ 149161 h 598024"/>
                <a:gd name="connsiteX31" fmla="*/ 17575 w 535688"/>
                <a:gd name="connsiteY31" fmla="*/ 157935 h 598024"/>
                <a:gd name="connsiteX32" fmla="*/ 8787 w 535688"/>
                <a:gd name="connsiteY32" fmla="*/ 201805 h 598024"/>
                <a:gd name="connsiteX33" fmla="*/ 0 w 535688"/>
                <a:gd name="connsiteY33" fmla="*/ 236902 h 598024"/>
                <a:gd name="connsiteX34" fmla="*/ 0 w 535688"/>
                <a:gd name="connsiteY34" fmla="*/ 254451 h 598024"/>
                <a:gd name="connsiteX35" fmla="*/ 8787 w 535688"/>
                <a:gd name="connsiteY35" fmla="*/ 271999 h 598024"/>
                <a:gd name="connsiteX36" fmla="*/ 17575 w 535688"/>
                <a:gd name="connsiteY36" fmla="*/ 289547 h 598024"/>
                <a:gd name="connsiteX37" fmla="*/ 26362 w 535688"/>
                <a:gd name="connsiteY37" fmla="*/ 307096 h 598024"/>
                <a:gd name="connsiteX38" fmla="*/ 26362 w 535688"/>
                <a:gd name="connsiteY38" fmla="*/ 333418 h 598024"/>
                <a:gd name="connsiteX39" fmla="*/ 17575 w 535688"/>
                <a:gd name="connsiteY39" fmla="*/ 359741 h 598024"/>
                <a:gd name="connsiteX40" fmla="*/ 17575 w 535688"/>
                <a:gd name="connsiteY40" fmla="*/ 412385 h 598024"/>
                <a:gd name="connsiteX41" fmla="*/ 26362 w 535688"/>
                <a:gd name="connsiteY41" fmla="*/ 438708 h 598024"/>
                <a:gd name="connsiteX42" fmla="*/ 35149 w 535688"/>
                <a:gd name="connsiteY42" fmla="*/ 456257 h 598024"/>
                <a:gd name="connsiteX43" fmla="*/ 43937 w 535688"/>
                <a:gd name="connsiteY43" fmla="*/ 465030 h 598024"/>
                <a:gd name="connsiteX44" fmla="*/ 79086 w 535688"/>
                <a:gd name="connsiteY44" fmla="*/ 491354 h 598024"/>
                <a:gd name="connsiteX45" fmla="*/ 105448 w 535688"/>
                <a:gd name="connsiteY45" fmla="*/ 500129 h 598024"/>
                <a:gd name="connsiteX46" fmla="*/ 131810 w 535688"/>
                <a:gd name="connsiteY46" fmla="*/ 526452 h 598024"/>
                <a:gd name="connsiteX47" fmla="*/ 158172 w 535688"/>
                <a:gd name="connsiteY47" fmla="*/ 552776 h 598024"/>
                <a:gd name="connsiteX48" fmla="*/ 175747 w 535688"/>
                <a:gd name="connsiteY48" fmla="*/ 561550 h 598024"/>
                <a:gd name="connsiteX49" fmla="*/ 228471 w 535688"/>
                <a:gd name="connsiteY49" fmla="*/ 579099 h 598024"/>
                <a:gd name="connsiteX50" fmla="*/ 246046 w 535688"/>
                <a:gd name="connsiteY50" fmla="*/ 579099 h 598024"/>
                <a:gd name="connsiteX51" fmla="*/ 316344 w 535688"/>
                <a:gd name="connsiteY51" fmla="*/ 596638 h 598024"/>
                <a:gd name="connsiteX52" fmla="*/ 333919 w 535688"/>
                <a:gd name="connsiteY52" fmla="*/ 596638 h 598024"/>
                <a:gd name="connsiteX53" fmla="*/ 351494 w 535688"/>
                <a:gd name="connsiteY53" fmla="*/ 587874 h 598024"/>
                <a:gd name="connsiteX54" fmla="*/ 360281 w 535688"/>
                <a:gd name="connsiteY54" fmla="*/ 561550 h 598024"/>
                <a:gd name="connsiteX55" fmla="*/ 377856 w 535688"/>
                <a:gd name="connsiteY55" fmla="*/ 552776 h 598024"/>
                <a:gd name="connsiteX56" fmla="*/ 421793 w 535688"/>
                <a:gd name="connsiteY56" fmla="*/ 544001 h 598024"/>
                <a:gd name="connsiteX57" fmla="*/ 500879 w 535688"/>
                <a:gd name="connsiteY57" fmla="*/ 500129 h 598024"/>
                <a:gd name="connsiteX58" fmla="*/ 518453 w 535688"/>
                <a:gd name="connsiteY58" fmla="*/ 473805 h 598024"/>
                <a:gd name="connsiteX59" fmla="*/ 518453 w 535688"/>
                <a:gd name="connsiteY59" fmla="*/ 456257 h 598024"/>
                <a:gd name="connsiteX60" fmla="*/ 518453 w 535688"/>
                <a:gd name="connsiteY60" fmla="*/ 403611 h 598024"/>
                <a:gd name="connsiteX61" fmla="*/ 527241 w 535688"/>
                <a:gd name="connsiteY61" fmla="*/ 386063 h 598024"/>
                <a:gd name="connsiteX62" fmla="*/ 536028 w 535688"/>
                <a:gd name="connsiteY62" fmla="*/ 298321 h 598024"/>
                <a:gd name="connsiteX63" fmla="*/ 316344 w 535688"/>
                <a:gd name="connsiteY63" fmla="*/ 307096 h 598024"/>
                <a:gd name="connsiteX64" fmla="*/ 316344 w 535688"/>
                <a:gd name="connsiteY64" fmla="*/ 315870 h 598024"/>
                <a:gd name="connsiteX65" fmla="*/ 298770 w 535688"/>
                <a:gd name="connsiteY65" fmla="*/ 333418 h 598024"/>
                <a:gd name="connsiteX66" fmla="*/ 272408 w 535688"/>
                <a:gd name="connsiteY66" fmla="*/ 333418 h 598024"/>
                <a:gd name="connsiteX67" fmla="*/ 263620 w 535688"/>
                <a:gd name="connsiteY67" fmla="*/ 342193 h 598024"/>
                <a:gd name="connsiteX68" fmla="*/ 254833 w 535688"/>
                <a:gd name="connsiteY68" fmla="*/ 350966 h 598024"/>
                <a:gd name="connsiteX69" fmla="*/ 228471 w 535688"/>
                <a:gd name="connsiteY69" fmla="*/ 342193 h 598024"/>
                <a:gd name="connsiteX70" fmla="*/ 219684 w 535688"/>
                <a:gd name="connsiteY70" fmla="*/ 333418 h 598024"/>
                <a:gd name="connsiteX71" fmla="*/ 202109 w 535688"/>
                <a:gd name="connsiteY71" fmla="*/ 324644 h 598024"/>
                <a:gd name="connsiteX72" fmla="*/ 149385 w 535688"/>
                <a:gd name="connsiteY72" fmla="*/ 289547 h 598024"/>
                <a:gd name="connsiteX73" fmla="*/ 149385 w 535688"/>
                <a:gd name="connsiteY73" fmla="*/ 263225 h 598024"/>
                <a:gd name="connsiteX74" fmla="*/ 158172 w 535688"/>
                <a:gd name="connsiteY74" fmla="*/ 210580 h 598024"/>
                <a:gd name="connsiteX75" fmla="*/ 202109 w 535688"/>
                <a:gd name="connsiteY75" fmla="*/ 175483 h 598024"/>
                <a:gd name="connsiteX76" fmla="*/ 237258 w 535688"/>
                <a:gd name="connsiteY76" fmla="*/ 166710 h 598024"/>
                <a:gd name="connsiteX77" fmla="*/ 254833 w 535688"/>
                <a:gd name="connsiteY77" fmla="*/ 166710 h 598024"/>
                <a:gd name="connsiteX78" fmla="*/ 289982 w 535688"/>
                <a:gd name="connsiteY78" fmla="*/ 193032 h 598024"/>
                <a:gd name="connsiteX79" fmla="*/ 333919 w 535688"/>
                <a:gd name="connsiteY79" fmla="*/ 245677 h 598024"/>
                <a:gd name="connsiteX80" fmla="*/ 325132 w 535688"/>
                <a:gd name="connsiteY80" fmla="*/ 289547 h 598024"/>
                <a:gd name="connsiteX81" fmla="*/ 316344 w 535688"/>
                <a:gd name="connsiteY81" fmla="*/ 307096 h 59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35688" h="598024">
                  <a:moveTo>
                    <a:pt x="536028" y="298321"/>
                  </a:moveTo>
                  <a:cubicBezTo>
                    <a:pt x="536028" y="289547"/>
                    <a:pt x="527241" y="280774"/>
                    <a:pt x="518453" y="263225"/>
                  </a:cubicBezTo>
                  <a:cubicBezTo>
                    <a:pt x="518453" y="263225"/>
                    <a:pt x="518453" y="254451"/>
                    <a:pt x="509666" y="254451"/>
                  </a:cubicBezTo>
                  <a:cubicBezTo>
                    <a:pt x="509666" y="245677"/>
                    <a:pt x="509666" y="236902"/>
                    <a:pt x="518453" y="236902"/>
                  </a:cubicBezTo>
                  <a:cubicBezTo>
                    <a:pt x="527241" y="236902"/>
                    <a:pt x="527241" y="236902"/>
                    <a:pt x="527241" y="228129"/>
                  </a:cubicBezTo>
                  <a:lnTo>
                    <a:pt x="527241" y="219354"/>
                  </a:lnTo>
                  <a:cubicBezTo>
                    <a:pt x="527241" y="201805"/>
                    <a:pt x="518453" y="184258"/>
                    <a:pt x="509666" y="166710"/>
                  </a:cubicBezTo>
                  <a:cubicBezTo>
                    <a:pt x="500879" y="166710"/>
                    <a:pt x="492092" y="157935"/>
                    <a:pt x="492092" y="149161"/>
                  </a:cubicBezTo>
                  <a:cubicBezTo>
                    <a:pt x="492092" y="149161"/>
                    <a:pt x="492092" y="149161"/>
                    <a:pt x="483304" y="140387"/>
                  </a:cubicBezTo>
                  <a:cubicBezTo>
                    <a:pt x="474517" y="140387"/>
                    <a:pt x="474517" y="131613"/>
                    <a:pt x="465729" y="131613"/>
                  </a:cubicBezTo>
                  <a:cubicBezTo>
                    <a:pt x="465729" y="131613"/>
                    <a:pt x="465729" y="131613"/>
                    <a:pt x="456942" y="122838"/>
                  </a:cubicBezTo>
                  <a:cubicBezTo>
                    <a:pt x="448155" y="114064"/>
                    <a:pt x="448155" y="105290"/>
                    <a:pt x="456942" y="96516"/>
                  </a:cubicBezTo>
                  <a:lnTo>
                    <a:pt x="465729" y="96516"/>
                  </a:lnTo>
                  <a:cubicBezTo>
                    <a:pt x="474517" y="96516"/>
                    <a:pt x="474517" y="96516"/>
                    <a:pt x="492092" y="96516"/>
                  </a:cubicBezTo>
                  <a:cubicBezTo>
                    <a:pt x="492092" y="87742"/>
                    <a:pt x="483304" y="78968"/>
                    <a:pt x="483304" y="70194"/>
                  </a:cubicBezTo>
                  <a:lnTo>
                    <a:pt x="474517" y="61419"/>
                  </a:lnTo>
                  <a:cubicBezTo>
                    <a:pt x="465729" y="52646"/>
                    <a:pt x="448155" y="52646"/>
                    <a:pt x="439367" y="43871"/>
                  </a:cubicBezTo>
                  <a:cubicBezTo>
                    <a:pt x="430580" y="43871"/>
                    <a:pt x="430580" y="35097"/>
                    <a:pt x="421793" y="35097"/>
                  </a:cubicBezTo>
                  <a:cubicBezTo>
                    <a:pt x="413005" y="26322"/>
                    <a:pt x="395431" y="26322"/>
                    <a:pt x="386643" y="17549"/>
                  </a:cubicBezTo>
                  <a:cubicBezTo>
                    <a:pt x="369069" y="8774"/>
                    <a:pt x="351494" y="8774"/>
                    <a:pt x="333919" y="8774"/>
                  </a:cubicBezTo>
                  <a:cubicBezTo>
                    <a:pt x="325132" y="8774"/>
                    <a:pt x="325132" y="8774"/>
                    <a:pt x="316344" y="0"/>
                  </a:cubicBezTo>
                  <a:cubicBezTo>
                    <a:pt x="307557" y="0"/>
                    <a:pt x="289982" y="0"/>
                    <a:pt x="281195" y="0"/>
                  </a:cubicBezTo>
                  <a:cubicBezTo>
                    <a:pt x="254833" y="8774"/>
                    <a:pt x="228471" y="8774"/>
                    <a:pt x="202109" y="8774"/>
                  </a:cubicBezTo>
                  <a:cubicBezTo>
                    <a:pt x="193322" y="8774"/>
                    <a:pt x="184534" y="8774"/>
                    <a:pt x="175747" y="17549"/>
                  </a:cubicBezTo>
                  <a:cubicBezTo>
                    <a:pt x="166960" y="17549"/>
                    <a:pt x="166960" y="17549"/>
                    <a:pt x="158172" y="26322"/>
                  </a:cubicBezTo>
                  <a:cubicBezTo>
                    <a:pt x="149385" y="26322"/>
                    <a:pt x="140598" y="35097"/>
                    <a:pt x="140598" y="35097"/>
                  </a:cubicBezTo>
                  <a:cubicBezTo>
                    <a:pt x="123023" y="35097"/>
                    <a:pt x="105448" y="52646"/>
                    <a:pt x="87873" y="61419"/>
                  </a:cubicBezTo>
                  <a:cubicBezTo>
                    <a:pt x="87873" y="61419"/>
                    <a:pt x="79086" y="61419"/>
                    <a:pt x="79086" y="70194"/>
                  </a:cubicBezTo>
                  <a:cubicBezTo>
                    <a:pt x="70299" y="78968"/>
                    <a:pt x="61511" y="78968"/>
                    <a:pt x="52724" y="96516"/>
                  </a:cubicBezTo>
                  <a:cubicBezTo>
                    <a:pt x="52724" y="105290"/>
                    <a:pt x="43937" y="105290"/>
                    <a:pt x="35149" y="114064"/>
                  </a:cubicBezTo>
                  <a:cubicBezTo>
                    <a:pt x="26362" y="122838"/>
                    <a:pt x="26362" y="140387"/>
                    <a:pt x="17575" y="149161"/>
                  </a:cubicBezTo>
                  <a:cubicBezTo>
                    <a:pt x="17575" y="149161"/>
                    <a:pt x="17575" y="149161"/>
                    <a:pt x="17575" y="157935"/>
                  </a:cubicBezTo>
                  <a:cubicBezTo>
                    <a:pt x="17575" y="175483"/>
                    <a:pt x="8787" y="184258"/>
                    <a:pt x="8787" y="201805"/>
                  </a:cubicBezTo>
                  <a:cubicBezTo>
                    <a:pt x="8787" y="210580"/>
                    <a:pt x="0" y="228129"/>
                    <a:pt x="0" y="236902"/>
                  </a:cubicBezTo>
                  <a:cubicBezTo>
                    <a:pt x="0" y="245677"/>
                    <a:pt x="0" y="245677"/>
                    <a:pt x="0" y="254451"/>
                  </a:cubicBezTo>
                  <a:cubicBezTo>
                    <a:pt x="0" y="263225"/>
                    <a:pt x="0" y="263225"/>
                    <a:pt x="8787" y="271999"/>
                  </a:cubicBezTo>
                  <a:cubicBezTo>
                    <a:pt x="8787" y="280774"/>
                    <a:pt x="17575" y="280774"/>
                    <a:pt x="17575" y="289547"/>
                  </a:cubicBezTo>
                  <a:cubicBezTo>
                    <a:pt x="17575" y="298321"/>
                    <a:pt x="26362" y="298321"/>
                    <a:pt x="26362" y="307096"/>
                  </a:cubicBezTo>
                  <a:cubicBezTo>
                    <a:pt x="35149" y="315869"/>
                    <a:pt x="26362" y="324644"/>
                    <a:pt x="26362" y="333418"/>
                  </a:cubicBezTo>
                  <a:cubicBezTo>
                    <a:pt x="26362" y="342193"/>
                    <a:pt x="17575" y="350966"/>
                    <a:pt x="17575" y="359741"/>
                  </a:cubicBezTo>
                  <a:cubicBezTo>
                    <a:pt x="17575" y="377289"/>
                    <a:pt x="17575" y="394838"/>
                    <a:pt x="17575" y="412385"/>
                  </a:cubicBezTo>
                  <a:cubicBezTo>
                    <a:pt x="17575" y="421160"/>
                    <a:pt x="26362" y="429934"/>
                    <a:pt x="26362" y="438708"/>
                  </a:cubicBezTo>
                  <a:cubicBezTo>
                    <a:pt x="26362" y="447482"/>
                    <a:pt x="35149" y="447482"/>
                    <a:pt x="35149" y="456257"/>
                  </a:cubicBezTo>
                  <a:cubicBezTo>
                    <a:pt x="35149" y="456257"/>
                    <a:pt x="35149" y="456257"/>
                    <a:pt x="43937" y="465030"/>
                  </a:cubicBezTo>
                  <a:cubicBezTo>
                    <a:pt x="52724" y="473805"/>
                    <a:pt x="70299" y="482580"/>
                    <a:pt x="79086" y="491354"/>
                  </a:cubicBezTo>
                  <a:cubicBezTo>
                    <a:pt x="87873" y="491354"/>
                    <a:pt x="96661" y="500129"/>
                    <a:pt x="105448" y="500129"/>
                  </a:cubicBezTo>
                  <a:cubicBezTo>
                    <a:pt x="114236" y="508903"/>
                    <a:pt x="123023" y="508903"/>
                    <a:pt x="131810" y="526452"/>
                  </a:cubicBezTo>
                  <a:cubicBezTo>
                    <a:pt x="140598" y="535227"/>
                    <a:pt x="140598" y="544001"/>
                    <a:pt x="158172" y="552776"/>
                  </a:cubicBezTo>
                  <a:cubicBezTo>
                    <a:pt x="166960" y="552776"/>
                    <a:pt x="166960" y="561550"/>
                    <a:pt x="175747" y="561550"/>
                  </a:cubicBezTo>
                  <a:cubicBezTo>
                    <a:pt x="193322" y="570325"/>
                    <a:pt x="210896" y="579099"/>
                    <a:pt x="228471" y="579099"/>
                  </a:cubicBezTo>
                  <a:lnTo>
                    <a:pt x="246046" y="579099"/>
                  </a:lnTo>
                  <a:cubicBezTo>
                    <a:pt x="272408" y="579099"/>
                    <a:pt x="298770" y="579099"/>
                    <a:pt x="316344" y="596638"/>
                  </a:cubicBezTo>
                  <a:cubicBezTo>
                    <a:pt x="325132" y="596638"/>
                    <a:pt x="333919" y="605412"/>
                    <a:pt x="333919" y="596638"/>
                  </a:cubicBezTo>
                  <a:cubicBezTo>
                    <a:pt x="333919" y="596638"/>
                    <a:pt x="342707" y="587874"/>
                    <a:pt x="351494" y="587874"/>
                  </a:cubicBezTo>
                  <a:cubicBezTo>
                    <a:pt x="351494" y="579099"/>
                    <a:pt x="360281" y="570325"/>
                    <a:pt x="360281" y="561550"/>
                  </a:cubicBezTo>
                  <a:cubicBezTo>
                    <a:pt x="360281" y="552776"/>
                    <a:pt x="369069" y="552776"/>
                    <a:pt x="377856" y="552776"/>
                  </a:cubicBezTo>
                  <a:cubicBezTo>
                    <a:pt x="395431" y="552776"/>
                    <a:pt x="404218" y="552776"/>
                    <a:pt x="421793" y="544001"/>
                  </a:cubicBezTo>
                  <a:cubicBezTo>
                    <a:pt x="448155" y="535227"/>
                    <a:pt x="474517" y="517678"/>
                    <a:pt x="500879" y="500129"/>
                  </a:cubicBezTo>
                  <a:cubicBezTo>
                    <a:pt x="509666" y="491354"/>
                    <a:pt x="518453" y="482580"/>
                    <a:pt x="518453" y="473805"/>
                  </a:cubicBezTo>
                  <a:cubicBezTo>
                    <a:pt x="518453" y="465030"/>
                    <a:pt x="518453" y="456257"/>
                    <a:pt x="518453" y="456257"/>
                  </a:cubicBezTo>
                  <a:cubicBezTo>
                    <a:pt x="518453" y="438708"/>
                    <a:pt x="518453" y="421160"/>
                    <a:pt x="518453" y="403611"/>
                  </a:cubicBezTo>
                  <a:cubicBezTo>
                    <a:pt x="518453" y="394838"/>
                    <a:pt x="518453" y="386063"/>
                    <a:pt x="527241" y="386063"/>
                  </a:cubicBezTo>
                  <a:cubicBezTo>
                    <a:pt x="536028" y="333418"/>
                    <a:pt x="536028" y="315870"/>
                    <a:pt x="536028" y="298321"/>
                  </a:cubicBezTo>
                  <a:close/>
                  <a:moveTo>
                    <a:pt x="316344" y="307096"/>
                  </a:moveTo>
                  <a:lnTo>
                    <a:pt x="316344" y="315870"/>
                  </a:lnTo>
                  <a:cubicBezTo>
                    <a:pt x="316344" y="333418"/>
                    <a:pt x="316344" y="333418"/>
                    <a:pt x="298770" y="333418"/>
                  </a:cubicBezTo>
                  <a:cubicBezTo>
                    <a:pt x="289982" y="333418"/>
                    <a:pt x="281195" y="333418"/>
                    <a:pt x="272408" y="333418"/>
                  </a:cubicBezTo>
                  <a:cubicBezTo>
                    <a:pt x="263620" y="333418"/>
                    <a:pt x="263620" y="333418"/>
                    <a:pt x="263620" y="342193"/>
                  </a:cubicBezTo>
                  <a:cubicBezTo>
                    <a:pt x="263620" y="350966"/>
                    <a:pt x="263620" y="350966"/>
                    <a:pt x="254833" y="350966"/>
                  </a:cubicBezTo>
                  <a:cubicBezTo>
                    <a:pt x="246046" y="350966"/>
                    <a:pt x="237258" y="350966"/>
                    <a:pt x="228471" y="342193"/>
                  </a:cubicBezTo>
                  <a:cubicBezTo>
                    <a:pt x="228471" y="342193"/>
                    <a:pt x="228471" y="342193"/>
                    <a:pt x="219684" y="333418"/>
                  </a:cubicBezTo>
                  <a:cubicBezTo>
                    <a:pt x="210896" y="324644"/>
                    <a:pt x="210896" y="324644"/>
                    <a:pt x="202109" y="324644"/>
                  </a:cubicBezTo>
                  <a:cubicBezTo>
                    <a:pt x="184534" y="324644"/>
                    <a:pt x="166960" y="307096"/>
                    <a:pt x="149385" y="289547"/>
                  </a:cubicBezTo>
                  <a:cubicBezTo>
                    <a:pt x="149385" y="280774"/>
                    <a:pt x="149385" y="271999"/>
                    <a:pt x="149385" y="263225"/>
                  </a:cubicBezTo>
                  <a:cubicBezTo>
                    <a:pt x="149385" y="245677"/>
                    <a:pt x="149385" y="228129"/>
                    <a:pt x="158172" y="210580"/>
                  </a:cubicBezTo>
                  <a:cubicBezTo>
                    <a:pt x="166960" y="193032"/>
                    <a:pt x="175747" y="175483"/>
                    <a:pt x="202109" y="175483"/>
                  </a:cubicBezTo>
                  <a:cubicBezTo>
                    <a:pt x="210896" y="175483"/>
                    <a:pt x="228471" y="166710"/>
                    <a:pt x="237258" y="166710"/>
                  </a:cubicBezTo>
                  <a:cubicBezTo>
                    <a:pt x="246046" y="166710"/>
                    <a:pt x="254833" y="166710"/>
                    <a:pt x="254833" y="166710"/>
                  </a:cubicBezTo>
                  <a:cubicBezTo>
                    <a:pt x="263620" y="175483"/>
                    <a:pt x="281195" y="184258"/>
                    <a:pt x="289982" y="193032"/>
                  </a:cubicBezTo>
                  <a:cubicBezTo>
                    <a:pt x="307557" y="219354"/>
                    <a:pt x="316344" y="236902"/>
                    <a:pt x="333919" y="245677"/>
                  </a:cubicBezTo>
                  <a:cubicBezTo>
                    <a:pt x="351494" y="254451"/>
                    <a:pt x="351494" y="271999"/>
                    <a:pt x="325132" y="289547"/>
                  </a:cubicBezTo>
                  <a:cubicBezTo>
                    <a:pt x="316344" y="298321"/>
                    <a:pt x="307557" y="298321"/>
                    <a:pt x="316344" y="307096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DE52A41-1722-674F-9F50-C5B30372FE8E}"/>
                </a:ext>
              </a:extLst>
            </p:cNvPr>
            <p:cNvSpPr/>
            <p:nvPr/>
          </p:nvSpPr>
          <p:spPr>
            <a:xfrm>
              <a:off x="2248063" y="1296429"/>
              <a:ext cx="298749" cy="577403"/>
            </a:xfrm>
            <a:custGeom>
              <a:avLst/>
              <a:gdLst>
                <a:gd name="connsiteX0" fmla="*/ 219663 w 298749"/>
                <a:gd name="connsiteY0" fmla="*/ 8749 h 577403"/>
                <a:gd name="connsiteX1" fmla="*/ 281175 w 298749"/>
                <a:gd name="connsiteY1" fmla="*/ 0 h 577403"/>
                <a:gd name="connsiteX2" fmla="*/ 298749 w 298749"/>
                <a:gd name="connsiteY2" fmla="*/ 26246 h 577403"/>
                <a:gd name="connsiteX3" fmla="*/ 298749 w 298749"/>
                <a:gd name="connsiteY3" fmla="*/ 69988 h 577403"/>
                <a:gd name="connsiteX4" fmla="*/ 298749 w 298749"/>
                <a:gd name="connsiteY4" fmla="*/ 96233 h 577403"/>
                <a:gd name="connsiteX5" fmla="*/ 298749 w 298749"/>
                <a:gd name="connsiteY5" fmla="*/ 201217 h 577403"/>
                <a:gd name="connsiteX6" fmla="*/ 298749 w 298749"/>
                <a:gd name="connsiteY6" fmla="*/ 236210 h 577403"/>
                <a:gd name="connsiteX7" fmla="*/ 289962 w 298749"/>
                <a:gd name="connsiteY7" fmla="*/ 279953 h 577403"/>
                <a:gd name="connsiteX8" fmla="*/ 289962 w 298749"/>
                <a:gd name="connsiteY8" fmla="*/ 498666 h 577403"/>
                <a:gd name="connsiteX9" fmla="*/ 254812 w 298749"/>
                <a:gd name="connsiteY9" fmla="*/ 498666 h 577403"/>
                <a:gd name="connsiteX10" fmla="*/ 228451 w 298749"/>
                <a:gd name="connsiteY10" fmla="*/ 489918 h 577403"/>
                <a:gd name="connsiteX11" fmla="*/ 202099 w 298749"/>
                <a:gd name="connsiteY11" fmla="*/ 489918 h 577403"/>
                <a:gd name="connsiteX12" fmla="*/ 202099 w 298749"/>
                <a:gd name="connsiteY12" fmla="*/ 472421 h 577403"/>
                <a:gd name="connsiteX13" fmla="*/ 193311 w 298749"/>
                <a:gd name="connsiteY13" fmla="*/ 463672 h 577403"/>
                <a:gd name="connsiteX14" fmla="*/ 193311 w 298749"/>
                <a:gd name="connsiteY14" fmla="*/ 454923 h 577403"/>
                <a:gd name="connsiteX15" fmla="*/ 202099 w 298749"/>
                <a:gd name="connsiteY15" fmla="*/ 446175 h 577403"/>
                <a:gd name="connsiteX16" fmla="*/ 202099 w 298749"/>
                <a:gd name="connsiteY16" fmla="*/ 297450 h 577403"/>
                <a:gd name="connsiteX17" fmla="*/ 193311 w 298749"/>
                <a:gd name="connsiteY17" fmla="*/ 271204 h 577403"/>
                <a:gd name="connsiteX18" fmla="*/ 184524 w 298749"/>
                <a:gd name="connsiteY18" fmla="*/ 271204 h 577403"/>
                <a:gd name="connsiteX19" fmla="*/ 166949 w 298749"/>
                <a:gd name="connsiteY19" fmla="*/ 271204 h 577403"/>
                <a:gd name="connsiteX20" fmla="*/ 123013 w 298749"/>
                <a:gd name="connsiteY20" fmla="*/ 271204 h 577403"/>
                <a:gd name="connsiteX21" fmla="*/ 114225 w 298749"/>
                <a:gd name="connsiteY21" fmla="*/ 262455 h 577403"/>
                <a:gd name="connsiteX22" fmla="*/ 158162 w 298749"/>
                <a:gd name="connsiteY22" fmla="*/ 253708 h 577403"/>
                <a:gd name="connsiteX23" fmla="*/ 105438 w 298749"/>
                <a:gd name="connsiteY23" fmla="*/ 253708 h 577403"/>
                <a:gd name="connsiteX24" fmla="*/ 96651 w 298749"/>
                <a:gd name="connsiteY24" fmla="*/ 262455 h 577403"/>
                <a:gd name="connsiteX25" fmla="*/ 96651 w 298749"/>
                <a:gd name="connsiteY25" fmla="*/ 288702 h 577403"/>
                <a:gd name="connsiteX26" fmla="*/ 87863 w 298749"/>
                <a:gd name="connsiteY26" fmla="*/ 507415 h 577403"/>
                <a:gd name="connsiteX27" fmla="*/ 87863 w 298749"/>
                <a:gd name="connsiteY27" fmla="*/ 524912 h 577403"/>
                <a:gd name="connsiteX28" fmla="*/ 87863 w 298749"/>
                <a:gd name="connsiteY28" fmla="*/ 577403 h 577403"/>
                <a:gd name="connsiteX29" fmla="*/ 17575 w 298749"/>
                <a:gd name="connsiteY29" fmla="*/ 577403 h 577403"/>
                <a:gd name="connsiteX30" fmla="*/ 8787 w 298749"/>
                <a:gd name="connsiteY30" fmla="*/ 551157 h 577403"/>
                <a:gd name="connsiteX31" fmla="*/ 8787 w 298749"/>
                <a:gd name="connsiteY31" fmla="*/ 568654 h 577403"/>
                <a:gd name="connsiteX32" fmla="*/ 0 w 298749"/>
                <a:gd name="connsiteY32" fmla="*/ 568654 h 577403"/>
                <a:gd name="connsiteX33" fmla="*/ 0 w 298749"/>
                <a:gd name="connsiteY33" fmla="*/ 533661 h 577403"/>
                <a:gd name="connsiteX34" fmla="*/ 8787 w 298749"/>
                <a:gd name="connsiteY34" fmla="*/ 524912 h 577403"/>
                <a:gd name="connsiteX35" fmla="*/ 8787 w 298749"/>
                <a:gd name="connsiteY35" fmla="*/ 472421 h 577403"/>
                <a:gd name="connsiteX36" fmla="*/ 0 w 298749"/>
                <a:gd name="connsiteY36" fmla="*/ 288702 h 577403"/>
                <a:gd name="connsiteX37" fmla="*/ 0 w 298749"/>
                <a:gd name="connsiteY37" fmla="*/ 271204 h 577403"/>
                <a:gd name="connsiteX38" fmla="*/ 8787 w 298749"/>
                <a:gd name="connsiteY38" fmla="*/ 201217 h 577403"/>
                <a:gd name="connsiteX39" fmla="*/ 26362 w 298749"/>
                <a:gd name="connsiteY39" fmla="*/ 8749 h 577403"/>
                <a:gd name="connsiteX40" fmla="*/ 70288 w 298749"/>
                <a:gd name="connsiteY40" fmla="*/ 8749 h 577403"/>
                <a:gd name="connsiteX41" fmla="*/ 87863 w 298749"/>
                <a:gd name="connsiteY41" fmla="*/ 34994 h 577403"/>
                <a:gd name="connsiteX42" fmla="*/ 105438 w 298749"/>
                <a:gd name="connsiteY42" fmla="*/ 26246 h 577403"/>
                <a:gd name="connsiteX43" fmla="*/ 114225 w 298749"/>
                <a:gd name="connsiteY43" fmla="*/ 43743 h 577403"/>
                <a:gd name="connsiteX44" fmla="*/ 114225 w 298749"/>
                <a:gd name="connsiteY44" fmla="*/ 78737 h 577403"/>
                <a:gd name="connsiteX45" fmla="*/ 105438 w 298749"/>
                <a:gd name="connsiteY45" fmla="*/ 87486 h 577403"/>
                <a:gd name="connsiteX46" fmla="*/ 105438 w 298749"/>
                <a:gd name="connsiteY46" fmla="*/ 104982 h 577403"/>
                <a:gd name="connsiteX47" fmla="*/ 114225 w 298749"/>
                <a:gd name="connsiteY47" fmla="*/ 104982 h 577403"/>
                <a:gd name="connsiteX48" fmla="*/ 114225 w 298749"/>
                <a:gd name="connsiteY48" fmla="*/ 113731 h 577403"/>
                <a:gd name="connsiteX49" fmla="*/ 96651 w 298749"/>
                <a:gd name="connsiteY49" fmla="*/ 131228 h 577403"/>
                <a:gd name="connsiteX50" fmla="*/ 87863 w 298749"/>
                <a:gd name="connsiteY50" fmla="*/ 122480 h 577403"/>
                <a:gd name="connsiteX51" fmla="*/ 123013 w 298749"/>
                <a:gd name="connsiteY51" fmla="*/ 157473 h 577403"/>
                <a:gd name="connsiteX52" fmla="*/ 123013 w 298749"/>
                <a:gd name="connsiteY52" fmla="*/ 183719 h 577403"/>
                <a:gd name="connsiteX53" fmla="*/ 140587 w 298749"/>
                <a:gd name="connsiteY53" fmla="*/ 183719 h 577403"/>
                <a:gd name="connsiteX54" fmla="*/ 158162 w 298749"/>
                <a:gd name="connsiteY54" fmla="*/ 183719 h 577403"/>
                <a:gd name="connsiteX55" fmla="*/ 210886 w 298749"/>
                <a:gd name="connsiteY55" fmla="*/ 174971 h 577403"/>
                <a:gd name="connsiteX56" fmla="*/ 228451 w 298749"/>
                <a:gd name="connsiteY56" fmla="*/ 174971 h 577403"/>
                <a:gd name="connsiteX57" fmla="*/ 228451 w 298749"/>
                <a:gd name="connsiteY57" fmla="*/ 139977 h 577403"/>
                <a:gd name="connsiteX58" fmla="*/ 210886 w 298749"/>
                <a:gd name="connsiteY58" fmla="*/ 113731 h 577403"/>
                <a:gd name="connsiteX59" fmla="*/ 219663 w 298749"/>
                <a:gd name="connsiteY59" fmla="*/ 43743 h 577403"/>
                <a:gd name="connsiteX60" fmla="*/ 219663 w 298749"/>
                <a:gd name="connsiteY60" fmla="*/ 8749 h 577403"/>
                <a:gd name="connsiteX61" fmla="*/ 114225 w 298749"/>
                <a:gd name="connsiteY61" fmla="*/ 34994 h 577403"/>
                <a:gd name="connsiteX62" fmla="*/ 114225 w 298749"/>
                <a:gd name="connsiteY62" fmla="*/ 69988 h 577403"/>
                <a:gd name="connsiteX63" fmla="*/ 123013 w 298749"/>
                <a:gd name="connsiteY63" fmla="*/ 69988 h 577403"/>
                <a:gd name="connsiteX64" fmla="*/ 114225 w 298749"/>
                <a:gd name="connsiteY64" fmla="*/ 34994 h 5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98749" h="577403">
                  <a:moveTo>
                    <a:pt x="219663" y="8749"/>
                  </a:moveTo>
                  <a:cubicBezTo>
                    <a:pt x="228451" y="8749"/>
                    <a:pt x="246025" y="8749"/>
                    <a:pt x="281175" y="0"/>
                  </a:cubicBezTo>
                  <a:cubicBezTo>
                    <a:pt x="298749" y="0"/>
                    <a:pt x="298749" y="8749"/>
                    <a:pt x="298749" y="26246"/>
                  </a:cubicBezTo>
                  <a:cubicBezTo>
                    <a:pt x="298749" y="34994"/>
                    <a:pt x="298749" y="52491"/>
                    <a:pt x="298749" y="69988"/>
                  </a:cubicBezTo>
                  <a:cubicBezTo>
                    <a:pt x="298749" y="78737"/>
                    <a:pt x="298749" y="87486"/>
                    <a:pt x="298749" y="96233"/>
                  </a:cubicBezTo>
                  <a:cubicBezTo>
                    <a:pt x="298749" y="139977"/>
                    <a:pt x="298749" y="166222"/>
                    <a:pt x="298749" y="201217"/>
                  </a:cubicBezTo>
                  <a:lnTo>
                    <a:pt x="298749" y="236210"/>
                  </a:lnTo>
                  <a:cubicBezTo>
                    <a:pt x="298749" y="262455"/>
                    <a:pt x="298749" y="279953"/>
                    <a:pt x="289962" y="279953"/>
                  </a:cubicBezTo>
                  <a:lnTo>
                    <a:pt x="289962" y="498666"/>
                  </a:lnTo>
                  <a:lnTo>
                    <a:pt x="254812" y="498666"/>
                  </a:lnTo>
                  <a:cubicBezTo>
                    <a:pt x="246025" y="489918"/>
                    <a:pt x="237238" y="489918"/>
                    <a:pt x="228451" y="489918"/>
                  </a:cubicBezTo>
                  <a:lnTo>
                    <a:pt x="202099" y="489918"/>
                  </a:lnTo>
                  <a:lnTo>
                    <a:pt x="202099" y="472421"/>
                  </a:lnTo>
                  <a:cubicBezTo>
                    <a:pt x="193311" y="472421"/>
                    <a:pt x="193311" y="463672"/>
                    <a:pt x="193311" y="463672"/>
                  </a:cubicBezTo>
                  <a:lnTo>
                    <a:pt x="193311" y="454923"/>
                  </a:lnTo>
                  <a:cubicBezTo>
                    <a:pt x="193311" y="446175"/>
                    <a:pt x="193311" y="446175"/>
                    <a:pt x="202099" y="446175"/>
                  </a:cubicBezTo>
                  <a:lnTo>
                    <a:pt x="202099" y="297450"/>
                  </a:lnTo>
                  <a:cubicBezTo>
                    <a:pt x="193311" y="288702"/>
                    <a:pt x="193311" y="279953"/>
                    <a:pt x="193311" y="271204"/>
                  </a:cubicBezTo>
                  <a:lnTo>
                    <a:pt x="184524" y="271204"/>
                  </a:lnTo>
                  <a:cubicBezTo>
                    <a:pt x="175737" y="271204"/>
                    <a:pt x="166949" y="271204"/>
                    <a:pt x="166949" y="271204"/>
                  </a:cubicBezTo>
                  <a:lnTo>
                    <a:pt x="123013" y="271204"/>
                  </a:lnTo>
                  <a:cubicBezTo>
                    <a:pt x="114225" y="271204"/>
                    <a:pt x="114225" y="271204"/>
                    <a:pt x="114225" y="262455"/>
                  </a:cubicBezTo>
                  <a:cubicBezTo>
                    <a:pt x="114225" y="262455"/>
                    <a:pt x="131800" y="253708"/>
                    <a:pt x="158162" y="253708"/>
                  </a:cubicBezTo>
                  <a:lnTo>
                    <a:pt x="105438" y="253708"/>
                  </a:lnTo>
                  <a:cubicBezTo>
                    <a:pt x="96651" y="253708"/>
                    <a:pt x="96651" y="253708"/>
                    <a:pt x="96651" y="262455"/>
                  </a:cubicBezTo>
                  <a:cubicBezTo>
                    <a:pt x="96651" y="271204"/>
                    <a:pt x="96651" y="279953"/>
                    <a:pt x="96651" y="288702"/>
                  </a:cubicBezTo>
                  <a:cubicBezTo>
                    <a:pt x="96651" y="323695"/>
                    <a:pt x="87863" y="481170"/>
                    <a:pt x="87863" y="507415"/>
                  </a:cubicBezTo>
                  <a:lnTo>
                    <a:pt x="87863" y="524912"/>
                  </a:lnTo>
                  <a:cubicBezTo>
                    <a:pt x="87863" y="551157"/>
                    <a:pt x="87863" y="568654"/>
                    <a:pt x="87863" y="577403"/>
                  </a:cubicBezTo>
                  <a:lnTo>
                    <a:pt x="17575" y="577403"/>
                  </a:lnTo>
                  <a:cubicBezTo>
                    <a:pt x="8787" y="568654"/>
                    <a:pt x="8787" y="559906"/>
                    <a:pt x="8787" y="551157"/>
                  </a:cubicBezTo>
                  <a:lnTo>
                    <a:pt x="8787" y="568654"/>
                  </a:lnTo>
                  <a:lnTo>
                    <a:pt x="0" y="568654"/>
                  </a:lnTo>
                  <a:lnTo>
                    <a:pt x="0" y="533661"/>
                  </a:lnTo>
                  <a:lnTo>
                    <a:pt x="8787" y="524912"/>
                  </a:lnTo>
                  <a:lnTo>
                    <a:pt x="8787" y="472421"/>
                  </a:lnTo>
                  <a:cubicBezTo>
                    <a:pt x="0" y="463672"/>
                    <a:pt x="0" y="314948"/>
                    <a:pt x="0" y="288702"/>
                  </a:cubicBezTo>
                  <a:lnTo>
                    <a:pt x="0" y="271204"/>
                  </a:lnTo>
                  <a:cubicBezTo>
                    <a:pt x="0" y="236210"/>
                    <a:pt x="0" y="218713"/>
                    <a:pt x="8787" y="201217"/>
                  </a:cubicBezTo>
                  <a:cubicBezTo>
                    <a:pt x="8787" y="69988"/>
                    <a:pt x="17575" y="8749"/>
                    <a:pt x="26362" y="8749"/>
                  </a:cubicBezTo>
                  <a:lnTo>
                    <a:pt x="70288" y="8749"/>
                  </a:lnTo>
                  <a:cubicBezTo>
                    <a:pt x="87863" y="8749"/>
                    <a:pt x="87863" y="17497"/>
                    <a:pt x="87863" y="34994"/>
                  </a:cubicBezTo>
                  <a:lnTo>
                    <a:pt x="105438" y="26246"/>
                  </a:lnTo>
                  <a:lnTo>
                    <a:pt x="114225" y="43743"/>
                  </a:lnTo>
                  <a:lnTo>
                    <a:pt x="114225" y="78737"/>
                  </a:lnTo>
                  <a:cubicBezTo>
                    <a:pt x="114225" y="87486"/>
                    <a:pt x="114225" y="87486"/>
                    <a:pt x="105438" y="87486"/>
                  </a:cubicBezTo>
                  <a:lnTo>
                    <a:pt x="105438" y="104982"/>
                  </a:lnTo>
                  <a:lnTo>
                    <a:pt x="114225" y="104982"/>
                  </a:lnTo>
                  <a:lnTo>
                    <a:pt x="114225" y="113731"/>
                  </a:lnTo>
                  <a:cubicBezTo>
                    <a:pt x="105438" y="131228"/>
                    <a:pt x="105438" y="131228"/>
                    <a:pt x="96651" y="131228"/>
                  </a:cubicBezTo>
                  <a:cubicBezTo>
                    <a:pt x="96651" y="122480"/>
                    <a:pt x="96651" y="122480"/>
                    <a:pt x="87863" y="122480"/>
                  </a:cubicBezTo>
                  <a:lnTo>
                    <a:pt x="123013" y="157473"/>
                  </a:lnTo>
                  <a:cubicBezTo>
                    <a:pt x="123013" y="174971"/>
                    <a:pt x="123013" y="183719"/>
                    <a:pt x="123013" y="183719"/>
                  </a:cubicBezTo>
                  <a:lnTo>
                    <a:pt x="140587" y="183719"/>
                  </a:lnTo>
                  <a:cubicBezTo>
                    <a:pt x="149375" y="183719"/>
                    <a:pt x="158162" y="183719"/>
                    <a:pt x="158162" y="183719"/>
                  </a:cubicBezTo>
                  <a:cubicBezTo>
                    <a:pt x="166949" y="174971"/>
                    <a:pt x="184524" y="174971"/>
                    <a:pt x="210886" y="174971"/>
                  </a:cubicBezTo>
                  <a:lnTo>
                    <a:pt x="228451" y="174971"/>
                  </a:lnTo>
                  <a:lnTo>
                    <a:pt x="228451" y="139977"/>
                  </a:lnTo>
                  <a:lnTo>
                    <a:pt x="210886" y="113731"/>
                  </a:lnTo>
                  <a:cubicBezTo>
                    <a:pt x="202099" y="61240"/>
                    <a:pt x="210886" y="43743"/>
                    <a:pt x="219663" y="43743"/>
                  </a:cubicBezTo>
                  <a:lnTo>
                    <a:pt x="219663" y="8749"/>
                  </a:lnTo>
                  <a:close/>
                  <a:moveTo>
                    <a:pt x="114225" y="34994"/>
                  </a:moveTo>
                  <a:lnTo>
                    <a:pt x="114225" y="69988"/>
                  </a:lnTo>
                  <a:lnTo>
                    <a:pt x="123013" y="69988"/>
                  </a:lnTo>
                  <a:lnTo>
                    <a:pt x="114225" y="34994"/>
                  </a:ln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075EF40-34F6-9D48-9917-DC49236C3D70}"/>
                </a:ext>
              </a:extLst>
            </p:cNvPr>
            <p:cNvSpPr/>
            <p:nvPr/>
          </p:nvSpPr>
          <p:spPr>
            <a:xfrm>
              <a:off x="2577718" y="1358293"/>
              <a:ext cx="247241" cy="391809"/>
            </a:xfrm>
            <a:custGeom>
              <a:avLst/>
              <a:gdLst>
                <a:gd name="connsiteX0" fmla="*/ 93776 w 247240"/>
                <a:gd name="connsiteY0" fmla="*/ 0 h 391809"/>
                <a:gd name="connsiteX1" fmla="*/ 119355 w 247240"/>
                <a:gd name="connsiteY1" fmla="*/ 0 h 391809"/>
                <a:gd name="connsiteX2" fmla="*/ 153454 w 247240"/>
                <a:gd name="connsiteY2" fmla="*/ 0 h 391809"/>
                <a:gd name="connsiteX3" fmla="*/ 161984 w 247240"/>
                <a:gd name="connsiteY3" fmla="*/ 8707 h 391809"/>
                <a:gd name="connsiteX4" fmla="*/ 170514 w 247240"/>
                <a:gd name="connsiteY4" fmla="*/ 34828 h 391809"/>
                <a:gd name="connsiteX5" fmla="*/ 179033 w 247240"/>
                <a:gd name="connsiteY5" fmla="*/ 78362 h 391809"/>
                <a:gd name="connsiteX6" fmla="*/ 196083 w 247240"/>
                <a:gd name="connsiteY6" fmla="*/ 130603 h 391809"/>
                <a:gd name="connsiteX7" fmla="*/ 196083 w 247240"/>
                <a:gd name="connsiteY7" fmla="*/ 139310 h 391809"/>
                <a:gd name="connsiteX8" fmla="*/ 221662 w 247240"/>
                <a:gd name="connsiteY8" fmla="*/ 235086 h 391809"/>
                <a:gd name="connsiteX9" fmla="*/ 230191 w 247240"/>
                <a:gd name="connsiteY9" fmla="*/ 278620 h 391809"/>
                <a:gd name="connsiteX10" fmla="*/ 247241 w 247240"/>
                <a:gd name="connsiteY10" fmla="*/ 374395 h 391809"/>
                <a:gd name="connsiteX11" fmla="*/ 247241 w 247240"/>
                <a:gd name="connsiteY11" fmla="*/ 391809 h 391809"/>
                <a:gd name="connsiteX12" fmla="*/ 196083 w 247240"/>
                <a:gd name="connsiteY12" fmla="*/ 391809 h 391809"/>
                <a:gd name="connsiteX13" fmla="*/ 196083 w 247240"/>
                <a:gd name="connsiteY13" fmla="*/ 374395 h 391809"/>
                <a:gd name="connsiteX14" fmla="*/ 187563 w 247240"/>
                <a:gd name="connsiteY14" fmla="*/ 365689 h 391809"/>
                <a:gd name="connsiteX15" fmla="*/ 179033 w 247240"/>
                <a:gd name="connsiteY15" fmla="*/ 348275 h 391809"/>
                <a:gd name="connsiteX16" fmla="*/ 161984 w 247240"/>
                <a:gd name="connsiteY16" fmla="*/ 278620 h 391809"/>
                <a:gd name="connsiteX17" fmla="*/ 153454 w 247240"/>
                <a:gd name="connsiteY17" fmla="*/ 261206 h 391809"/>
                <a:gd name="connsiteX18" fmla="*/ 153454 w 247240"/>
                <a:gd name="connsiteY18" fmla="*/ 243792 h 391809"/>
                <a:gd name="connsiteX19" fmla="*/ 144935 w 247240"/>
                <a:gd name="connsiteY19" fmla="*/ 235086 h 391809"/>
                <a:gd name="connsiteX20" fmla="*/ 119355 w 247240"/>
                <a:gd name="connsiteY20" fmla="*/ 235086 h 391809"/>
                <a:gd name="connsiteX21" fmla="*/ 102306 w 247240"/>
                <a:gd name="connsiteY21" fmla="*/ 235086 h 391809"/>
                <a:gd name="connsiteX22" fmla="*/ 93776 w 247240"/>
                <a:gd name="connsiteY22" fmla="*/ 235086 h 391809"/>
                <a:gd name="connsiteX23" fmla="*/ 85257 w 247240"/>
                <a:gd name="connsiteY23" fmla="*/ 261206 h 391809"/>
                <a:gd name="connsiteX24" fmla="*/ 76727 w 247240"/>
                <a:gd name="connsiteY24" fmla="*/ 304741 h 391809"/>
                <a:gd name="connsiteX25" fmla="*/ 76727 w 247240"/>
                <a:gd name="connsiteY25" fmla="*/ 322154 h 391809"/>
                <a:gd name="connsiteX26" fmla="*/ 68208 w 247240"/>
                <a:gd name="connsiteY26" fmla="*/ 339568 h 391809"/>
                <a:gd name="connsiteX27" fmla="*/ 68208 w 247240"/>
                <a:gd name="connsiteY27" fmla="*/ 322154 h 391809"/>
                <a:gd name="connsiteX28" fmla="*/ 59678 w 247240"/>
                <a:gd name="connsiteY28" fmla="*/ 339568 h 391809"/>
                <a:gd name="connsiteX29" fmla="*/ 34099 w 247240"/>
                <a:gd name="connsiteY29" fmla="*/ 339568 h 391809"/>
                <a:gd name="connsiteX30" fmla="*/ 0 w 247240"/>
                <a:gd name="connsiteY30" fmla="*/ 339568 h 391809"/>
                <a:gd name="connsiteX31" fmla="*/ 8520 w 247240"/>
                <a:gd name="connsiteY31" fmla="*/ 313447 h 391809"/>
                <a:gd name="connsiteX32" fmla="*/ 8520 w 247240"/>
                <a:gd name="connsiteY32" fmla="*/ 322154 h 391809"/>
                <a:gd name="connsiteX33" fmla="*/ 17049 w 247240"/>
                <a:gd name="connsiteY33" fmla="*/ 287327 h 391809"/>
                <a:gd name="connsiteX34" fmla="*/ 34099 w 247240"/>
                <a:gd name="connsiteY34" fmla="*/ 226379 h 391809"/>
                <a:gd name="connsiteX35" fmla="*/ 34099 w 247240"/>
                <a:gd name="connsiteY35" fmla="*/ 217672 h 391809"/>
                <a:gd name="connsiteX36" fmla="*/ 42628 w 247240"/>
                <a:gd name="connsiteY36" fmla="*/ 200258 h 391809"/>
                <a:gd name="connsiteX37" fmla="*/ 51148 w 247240"/>
                <a:gd name="connsiteY37" fmla="*/ 191551 h 391809"/>
                <a:gd name="connsiteX38" fmla="*/ 59678 w 247240"/>
                <a:gd name="connsiteY38" fmla="*/ 104482 h 391809"/>
                <a:gd name="connsiteX39" fmla="*/ 76727 w 247240"/>
                <a:gd name="connsiteY39" fmla="*/ 43534 h 391809"/>
                <a:gd name="connsiteX40" fmla="*/ 85257 w 247240"/>
                <a:gd name="connsiteY40" fmla="*/ 34828 h 391809"/>
                <a:gd name="connsiteX41" fmla="*/ 93776 w 247240"/>
                <a:gd name="connsiteY41" fmla="*/ 0 h 391809"/>
                <a:gd name="connsiteX42" fmla="*/ 59678 w 247240"/>
                <a:gd name="connsiteY42" fmla="*/ 330861 h 391809"/>
                <a:gd name="connsiteX43" fmla="*/ 59678 w 247240"/>
                <a:gd name="connsiteY43" fmla="*/ 330861 h 391809"/>
                <a:gd name="connsiteX44" fmla="*/ 102306 w 247240"/>
                <a:gd name="connsiteY44" fmla="*/ 148017 h 391809"/>
                <a:gd name="connsiteX45" fmla="*/ 93776 w 247240"/>
                <a:gd name="connsiteY45" fmla="*/ 165430 h 391809"/>
                <a:gd name="connsiteX46" fmla="*/ 110836 w 247240"/>
                <a:gd name="connsiteY46" fmla="*/ 165430 h 391809"/>
                <a:gd name="connsiteX47" fmla="*/ 119355 w 247240"/>
                <a:gd name="connsiteY47" fmla="*/ 165430 h 391809"/>
                <a:gd name="connsiteX48" fmla="*/ 127885 w 247240"/>
                <a:gd name="connsiteY48" fmla="*/ 165430 h 391809"/>
                <a:gd name="connsiteX49" fmla="*/ 127885 w 247240"/>
                <a:gd name="connsiteY49" fmla="*/ 148017 h 391809"/>
                <a:gd name="connsiteX50" fmla="*/ 119355 w 247240"/>
                <a:gd name="connsiteY50" fmla="*/ 104482 h 391809"/>
                <a:gd name="connsiteX51" fmla="*/ 110836 w 247240"/>
                <a:gd name="connsiteY51" fmla="*/ 139310 h 391809"/>
                <a:gd name="connsiteX52" fmla="*/ 102306 w 247240"/>
                <a:gd name="connsiteY52" fmla="*/ 148017 h 391809"/>
                <a:gd name="connsiteX53" fmla="*/ 230191 w 247240"/>
                <a:gd name="connsiteY53" fmla="*/ 383103 h 391809"/>
                <a:gd name="connsiteX54" fmla="*/ 196083 w 247240"/>
                <a:gd name="connsiteY54" fmla="*/ 383103 h 391809"/>
                <a:gd name="connsiteX55" fmla="*/ 179033 w 247240"/>
                <a:gd name="connsiteY55" fmla="*/ 383103 h 391809"/>
                <a:gd name="connsiteX56" fmla="*/ 230191 w 247240"/>
                <a:gd name="connsiteY56" fmla="*/ 383103 h 391809"/>
                <a:gd name="connsiteX57" fmla="*/ 187563 w 247240"/>
                <a:gd name="connsiteY57" fmla="*/ 130603 h 391809"/>
                <a:gd name="connsiteX58" fmla="*/ 187563 w 247240"/>
                <a:gd name="connsiteY58" fmla="*/ 130603 h 39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7240" h="391809">
                  <a:moveTo>
                    <a:pt x="93776" y="0"/>
                  </a:moveTo>
                  <a:cubicBezTo>
                    <a:pt x="102306" y="0"/>
                    <a:pt x="110836" y="0"/>
                    <a:pt x="119355" y="0"/>
                  </a:cubicBezTo>
                  <a:cubicBezTo>
                    <a:pt x="127885" y="0"/>
                    <a:pt x="136405" y="0"/>
                    <a:pt x="153454" y="0"/>
                  </a:cubicBezTo>
                  <a:cubicBezTo>
                    <a:pt x="161984" y="0"/>
                    <a:pt x="161984" y="0"/>
                    <a:pt x="161984" y="8707"/>
                  </a:cubicBezTo>
                  <a:cubicBezTo>
                    <a:pt x="161984" y="26120"/>
                    <a:pt x="170514" y="34828"/>
                    <a:pt x="170514" y="34828"/>
                  </a:cubicBezTo>
                  <a:cubicBezTo>
                    <a:pt x="179033" y="60948"/>
                    <a:pt x="179033" y="78362"/>
                    <a:pt x="179033" y="78362"/>
                  </a:cubicBezTo>
                  <a:lnTo>
                    <a:pt x="196083" y="130603"/>
                  </a:lnTo>
                  <a:cubicBezTo>
                    <a:pt x="196083" y="130603"/>
                    <a:pt x="196083" y="130603"/>
                    <a:pt x="196083" y="139310"/>
                  </a:cubicBezTo>
                  <a:cubicBezTo>
                    <a:pt x="204612" y="156724"/>
                    <a:pt x="213142" y="191551"/>
                    <a:pt x="221662" y="235086"/>
                  </a:cubicBezTo>
                  <a:cubicBezTo>
                    <a:pt x="221662" y="235086"/>
                    <a:pt x="230191" y="252499"/>
                    <a:pt x="230191" y="278620"/>
                  </a:cubicBezTo>
                  <a:lnTo>
                    <a:pt x="247241" y="374395"/>
                  </a:lnTo>
                  <a:lnTo>
                    <a:pt x="247241" y="391809"/>
                  </a:lnTo>
                  <a:cubicBezTo>
                    <a:pt x="247241" y="391809"/>
                    <a:pt x="230191" y="391809"/>
                    <a:pt x="196083" y="391809"/>
                  </a:cubicBezTo>
                  <a:cubicBezTo>
                    <a:pt x="196083" y="383103"/>
                    <a:pt x="196083" y="383103"/>
                    <a:pt x="196083" y="374395"/>
                  </a:cubicBezTo>
                  <a:cubicBezTo>
                    <a:pt x="196083" y="374395"/>
                    <a:pt x="196083" y="365689"/>
                    <a:pt x="187563" y="365689"/>
                  </a:cubicBezTo>
                  <a:cubicBezTo>
                    <a:pt x="187563" y="365689"/>
                    <a:pt x="187563" y="356981"/>
                    <a:pt x="179033" y="348275"/>
                  </a:cubicBezTo>
                  <a:cubicBezTo>
                    <a:pt x="179033" y="339568"/>
                    <a:pt x="161984" y="287327"/>
                    <a:pt x="161984" y="278620"/>
                  </a:cubicBezTo>
                  <a:cubicBezTo>
                    <a:pt x="161984" y="269913"/>
                    <a:pt x="161984" y="261206"/>
                    <a:pt x="153454" y="261206"/>
                  </a:cubicBezTo>
                  <a:cubicBezTo>
                    <a:pt x="153454" y="252499"/>
                    <a:pt x="153454" y="243792"/>
                    <a:pt x="153454" y="243792"/>
                  </a:cubicBezTo>
                  <a:cubicBezTo>
                    <a:pt x="153454" y="235086"/>
                    <a:pt x="153454" y="235086"/>
                    <a:pt x="144935" y="235086"/>
                  </a:cubicBezTo>
                  <a:lnTo>
                    <a:pt x="119355" y="235086"/>
                  </a:lnTo>
                  <a:cubicBezTo>
                    <a:pt x="110836" y="235086"/>
                    <a:pt x="110836" y="235086"/>
                    <a:pt x="102306" y="235086"/>
                  </a:cubicBezTo>
                  <a:lnTo>
                    <a:pt x="93776" y="235086"/>
                  </a:lnTo>
                  <a:cubicBezTo>
                    <a:pt x="85257" y="243792"/>
                    <a:pt x="85257" y="252499"/>
                    <a:pt x="85257" y="261206"/>
                  </a:cubicBezTo>
                  <a:cubicBezTo>
                    <a:pt x="76727" y="287327"/>
                    <a:pt x="76727" y="304741"/>
                    <a:pt x="76727" y="304741"/>
                  </a:cubicBezTo>
                  <a:lnTo>
                    <a:pt x="76727" y="322154"/>
                  </a:lnTo>
                  <a:cubicBezTo>
                    <a:pt x="76727" y="322154"/>
                    <a:pt x="76727" y="330861"/>
                    <a:pt x="68208" y="339568"/>
                  </a:cubicBezTo>
                  <a:cubicBezTo>
                    <a:pt x="68208" y="330861"/>
                    <a:pt x="68208" y="330861"/>
                    <a:pt x="68208" y="322154"/>
                  </a:cubicBezTo>
                  <a:cubicBezTo>
                    <a:pt x="68208" y="330861"/>
                    <a:pt x="68208" y="339568"/>
                    <a:pt x="59678" y="339568"/>
                  </a:cubicBezTo>
                  <a:cubicBezTo>
                    <a:pt x="51148" y="339568"/>
                    <a:pt x="42628" y="339568"/>
                    <a:pt x="34099" y="339568"/>
                  </a:cubicBezTo>
                  <a:cubicBezTo>
                    <a:pt x="25579" y="339568"/>
                    <a:pt x="8520" y="339568"/>
                    <a:pt x="0" y="339568"/>
                  </a:cubicBezTo>
                  <a:cubicBezTo>
                    <a:pt x="0" y="322154"/>
                    <a:pt x="8520" y="313447"/>
                    <a:pt x="8520" y="313447"/>
                  </a:cubicBezTo>
                  <a:lnTo>
                    <a:pt x="8520" y="322154"/>
                  </a:lnTo>
                  <a:lnTo>
                    <a:pt x="17049" y="287327"/>
                  </a:lnTo>
                  <a:cubicBezTo>
                    <a:pt x="17049" y="287327"/>
                    <a:pt x="25579" y="261206"/>
                    <a:pt x="34099" y="226379"/>
                  </a:cubicBezTo>
                  <a:lnTo>
                    <a:pt x="34099" y="217672"/>
                  </a:lnTo>
                  <a:cubicBezTo>
                    <a:pt x="34099" y="217672"/>
                    <a:pt x="34099" y="208965"/>
                    <a:pt x="42628" y="200258"/>
                  </a:cubicBezTo>
                  <a:cubicBezTo>
                    <a:pt x="42628" y="200258"/>
                    <a:pt x="42628" y="191551"/>
                    <a:pt x="51148" y="191551"/>
                  </a:cubicBezTo>
                  <a:lnTo>
                    <a:pt x="59678" y="104482"/>
                  </a:lnTo>
                  <a:lnTo>
                    <a:pt x="76727" y="43534"/>
                  </a:lnTo>
                  <a:cubicBezTo>
                    <a:pt x="76727" y="43534"/>
                    <a:pt x="85257" y="43534"/>
                    <a:pt x="85257" y="34828"/>
                  </a:cubicBezTo>
                  <a:cubicBezTo>
                    <a:pt x="85257" y="8707"/>
                    <a:pt x="93776" y="0"/>
                    <a:pt x="93776" y="0"/>
                  </a:cubicBezTo>
                  <a:close/>
                  <a:moveTo>
                    <a:pt x="59678" y="330861"/>
                  </a:moveTo>
                  <a:cubicBezTo>
                    <a:pt x="59678" y="339568"/>
                    <a:pt x="68208" y="330861"/>
                    <a:pt x="59678" y="330861"/>
                  </a:cubicBezTo>
                  <a:close/>
                  <a:moveTo>
                    <a:pt x="102306" y="148017"/>
                  </a:moveTo>
                  <a:cubicBezTo>
                    <a:pt x="102306" y="156724"/>
                    <a:pt x="102306" y="156724"/>
                    <a:pt x="93776" y="165430"/>
                  </a:cubicBezTo>
                  <a:cubicBezTo>
                    <a:pt x="93776" y="165430"/>
                    <a:pt x="102306" y="165430"/>
                    <a:pt x="110836" y="165430"/>
                  </a:cubicBezTo>
                  <a:cubicBezTo>
                    <a:pt x="110836" y="165430"/>
                    <a:pt x="110836" y="165430"/>
                    <a:pt x="119355" y="165430"/>
                  </a:cubicBezTo>
                  <a:cubicBezTo>
                    <a:pt x="119355" y="165430"/>
                    <a:pt x="119355" y="165430"/>
                    <a:pt x="127885" y="165430"/>
                  </a:cubicBezTo>
                  <a:cubicBezTo>
                    <a:pt x="127885" y="156724"/>
                    <a:pt x="127885" y="156724"/>
                    <a:pt x="127885" y="148017"/>
                  </a:cubicBezTo>
                  <a:cubicBezTo>
                    <a:pt x="127885" y="130603"/>
                    <a:pt x="119355" y="113190"/>
                    <a:pt x="119355" y="104482"/>
                  </a:cubicBezTo>
                  <a:cubicBezTo>
                    <a:pt x="119355" y="104482"/>
                    <a:pt x="110836" y="113190"/>
                    <a:pt x="110836" y="139310"/>
                  </a:cubicBezTo>
                  <a:cubicBezTo>
                    <a:pt x="110836" y="130603"/>
                    <a:pt x="102306" y="139310"/>
                    <a:pt x="102306" y="148017"/>
                  </a:cubicBezTo>
                  <a:close/>
                  <a:moveTo>
                    <a:pt x="230191" y="383103"/>
                  </a:moveTo>
                  <a:cubicBezTo>
                    <a:pt x="213142" y="383103"/>
                    <a:pt x="204612" y="383103"/>
                    <a:pt x="196083" y="383103"/>
                  </a:cubicBezTo>
                  <a:lnTo>
                    <a:pt x="179033" y="383103"/>
                  </a:lnTo>
                  <a:lnTo>
                    <a:pt x="230191" y="383103"/>
                  </a:lnTo>
                  <a:close/>
                  <a:moveTo>
                    <a:pt x="187563" y="130603"/>
                  </a:moveTo>
                  <a:cubicBezTo>
                    <a:pt x="187563" y="139310"/>
                    <a:pt x="187563" y="139310"/>
                    <a:pt x="187563" y="130603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7080E468-E988-6D4D-826A-F6385277C9C8}"/>
                </a:ext>
              </a:extLst>
            </p:cNvPr>
            <p:cNvSpPr/>
            <p:nvPr/>
          </p:nvSpPr>
          <p:spPr>
            <a:xfrm>
              <a:off x="2845562" y="1317050"/>
              <a:ext cx="226637" cy="433052"/>
            </a:xfrm>
            <a:custGeom>
              <a:avLst/>
              <a:gdLst>
                <a:gd name="connsiteX0" fmla="*/ 104604 w 226637"/>
                <a:gd name="connsiteY0" fmla="*/ 0 h 433052"/>
                <a:gd name="connsiteX1" fmla="*/ 165620 w 226637"/>
                <a:gd name="connsiteY1" fmla="*/ 26513 h 433052"/>
                <a:gd name="connsiteX2" fmla="*/ 174336 w 226637"/>
                <a:gd name="connsiteY2" fmla="*/ 26513 h 433052"/>
                <a:gd name="connsiteX3" fmla="*/ 174336 w 226637"/>
                <a:gd name="connsiteY3" fmla="*/ 17676 h 433052"/>
                <a:gd name="connsiteX4" fmla="*/ 200481 w 226637"/>
                <a:gd name="connsiteY4" fmla="*/ 35351 h 433052"/>
                <a:gd name="connsiteX5" fmla="*/ 183051 w 226637"/>
                <a:gd name="connsiteY5" fmla="*/ 35351 h 433052"/>
                <a:gd name="connsiteX6" fmla="*/ 226637 w 226637"/>
                <a:gd name="connsiteY6" fmla="*/ 106053 h 433052"/>
                <a:gd name="connsiteX7" fmla="*/ 200481 w 226637"/>
                <a:gd name="connsiteY7" fmla="*/ 159081 h 433052"/>
                <a:gd name="connsiteX8" fmla="*/ 200481 w 226637"/>
                <a:gd name="connsiteY8" fmla="*/ 176756 h 433052"/>
                <a:gd name="connsiteX9" fmla="*/ 183051 w 226637"/>
                <a:gd name="connsiteY9" fmla="*/ 185594 h 433052"/>
                <a:gd name="connsiteX10" fmla="*/ 174336 w 226637"/>
                <a:gd name="connsiteY10" fmla="*/ 185594 h 433052"/>
                <a:gd name="connsiteX11" fmla="*/ 87163 w 226637"/>
                <a:gd name="connsiteY11" fmla="*/ 203270 h 433052"/>
                <a:gd name="connsiteX12" fmla="*/ 87163 w 226637"/>
                <a:gd name="connsiteY12" fmla="*/ 212107 h 433052"/>
                <a:gd name="connsiteX13" fmla="*/ 78447 w 226637"/>
                <a:gd name="connsiteY13" fmla="*/ 344675 h 433052"/>
                <a:gd name="connsiteX14" fmla="*/ 78447 w 226637"/>
                <a:gd name="connsiteY14" fmla="*/ 397701 h 433052"/>
                <a:gd name="connsiteX15" fmla="*/ 69732 w 226637"/>
                <a:gd name="connsiteY15" fmla="*/ 424215 h 433052"/>
                <a:gd name="connsiteX16" fmla="*/ 69732 w 226637"/>
                <a:gd name="connsiteY16" fmla="*/ 433052 h 433052"/>
                <a:gd name="connsiteX17" fmla="*/ 34871 w 226637"/>
                <a:gd name="connsiteY17" fmla="*/ 433052 h 433052"/>
                <a:gd name="connsiteX18" fmla="*/ 17430 w 226637"/>
                <a:gd name="connsiteY18" fmla="*/ 388863 h 433052"/>
                <a:gd name="connsiteX19" fmla="*/ 8715 w 226637"/>
                <a:gd name="connsiteY19" fmla="*/ 362350 h 433052"/>
                <a:gd name="connsiteX20" fmla="*/ 8715 w 226637"/>
                <a:gd name="connsiteY20" fmla="*/ 132567 h 433052"/>
                <a:gd name="connsiteX21" fmla="*/ 0 w 226637"/>
                <a:gd name="connsiteY21" fmla="*/ 88378 h 433052"/>
                <a:gd name="connsiteX22" fmla="*/ 0 w 226637"/>
                <a:gd name="connsiteY22" fmla="*/ 26513 h 433052"/>
                <a:gd name="connsiteX23" fmla="*/ 34871 w 226637"/>
                <a:gd name="connsiteY23" fmla="*/ 8838 h 433052"/>
                <a:gd name="connsiteX24" fmla="*/ 104604 w 226637"/>
                <a:gd name="connsiteY24" fmla="*/ 0 h 433052"/>
                <a:gd name="connsiteX25" fmla="*/ 87163 w 226637"/>
                <a:gd name="connsiteY25" fmla="*/ 61865 h 433052"/>
                <a:gd name="connsiteX26" fmla="*/ 87163 w 226637"/>
                <a:gd name="connsiteY26" fmla="*/ 150242 h 433052"/>
                <a:gd name="connsiteX27" fmla="*/ 95888 w 226637"/>
                <a:gd name="connsiteY27" fmla="*/ 150242 h 433052"/>
                <a:gd name="connsiteX28" fmla="*/ 104604 w 226637"/>
                <a:gd name="connsiteY28" fmla="*/ 150242 h 433052"/>
                <a:gd name="connsiteX29" fmla="*/ 113319 w 226637"/>
                <a:gd name="connsiteY29" fmla="*/ 159081 h 433052"/>
                <a:gd name="connsiteX30" fmla="*/ 139464 w 226637"/>
                <a:gd name="connsiteY30" fmla="*/ 141405 h 433052"/>
                <a:gd name="connsiteX31" fmla="*/ 139464 w 226637"/>
                <a:gd name="connsiteY31" fmla="*/ 132567 h 433052"/>
                <a:gd name="connsiteX32" fmla="*/ 148190 w 226637"/>
                <a:gd name="connsiteY32" fmla="*/ 106053 h 433052"/>
                <a:gd name="connsiteX33" fmla="*/ 148190 w 226637"/>
                <a:gd name="connsiteY33" fmla="*/ 97216 h 433052"/>
                <a:gd name="connsiteX34" fmla="*/ 113319 w 226637"/>
                <a:gd name="connsiteY34" fmla="*/ 70702 h 433052"/>
                <a:gd name="connsiteX35" fmla="*/ 87163 w 226637"/>
                <a:gd name="connsiteY35" fmla="*/ 70702 h 433052"/>
                <a:gd name="connsiteX36" fmla="*/ 87163 w 226637"/>
                <a:gd name="connsiteY36" fmla="*/ 61865 h 433052"/>
                <a:gd name="connsiteX37" fmla="*/ 209207 w 226637"/>
                <a:gd name="connsiteY37" fmla="*/ 159081 h 433052"/>
                <a:gd name="connsiteX38" fmla="*/ 209207 w 226637"/>
                <a:gd name="connsiteY38" fmla="*/ 176756 h 433052"/>
                <a:gd name="connsiteX39" fmla="*/ 209207 w 226637"/>
                <a:gd name="connsiteY39" fmla="*/ 159081 h 43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6637" h="433052">
                  <a:moveTo>
                    <a:pt x="104604" y="0"/>
                  </a:moveTo>
                  <a:cubicBezTo>
                    <a:pt x="104604" y="0"/>
                    <a:pt x="122034" y="8838"/>
                    <a:pt x="165620" y="26513"/>
                  </a:cubicBezTo>
                  <a:cubicBezTo>
                    <a:pt x="165620" y="26513"/>
                    <a:pt x="165620" y="26513"/>
                    <a:pt x="174336" y="26513"/>
                  </a:cubicBezTo>
                  <a:lnTo>
                    <a:pt x="174336" y="17676"/>
                  </a:lnTo>
                  <a:cubicBezTo>
                    <a:pt x="191766" y="26513"/>
                    <a:pt x="200481" y="26513"/>
                    <a:pt x="200481" y="35351"/>
                  </a:cubicBezTo>
                  <a:lnTo>
                    <a:pt x="183051" y="35351"/>
                  </a:lnTo>
                  <a:cubicBezTo>
                    <a:pt x="209207" y="61865"/>
                    <a:pt x="226637" y="88378"/>
                    <a:pt x="226637" y="106053"/>
                  </a:cubicBezTo>
                  <a:cubicBezTo>
                    <a:pt x="217922" y="141405"/>
                    <a:pt x="209207" y="159081"/>
                    <a:pt x="200481" y="159081"/>
                  </a:cubicBezTo>
                  <a:lnTo>
                    <a:pt x="200481" y="176756"/>
                  </a:lnTo>
                  <a:cubicBezTo>
                    <a:pt x="200481" y="176756"/>
                    <a:pt x="191766" y="185594"/>
                    <a:pt x="183051" y="185594"/>
                  </a:cubicBezTo>
                  <a:lnTo>
                    <a:pt x="174336" y="185594"/>
                  </a:lnTo>
                  <a:cubicBezTo>
                    <a:pt x="156905" y="194431"/>
                    <a:pt x="122034" y="203270"/>
                    <a:pt x="87163" y="203270"/>
                  </a:cubicBezTo>
                  <a:cubicBezTo>
                    <a:pt x="87163" y="212107"/>
                    <a:pt x="87163" y="212107"/>
                    <a:pt x="87163" y="212107"/>
                  </a:cubicBezTo>
                  <a:cubicBezTo>
                    <a:pt x="87163" y="238621"/>
                    <a:pt x="78447" y="326999"/>
                    <a:pt x="78447" y="344675"/>
                  </a:cubicBezTo>
                  <a:lnTo>
                    <a:pt x="78447" y="397701"/>
                  </a:lnTo>
                  <a:cubicBezTo>
                    <a:pt x="78447" y="406539"/>
                    <a:pt x="78447" y="415377"/>
                    <a:pt x="69732" y="424215"/>
                  </a:cubicBezTo>
                  <a:lnTo>
                    <a:pt x="69732" y="433052"/>
                  </a:lnTo>
                  <a:lnTo>
                    <a:pt x="34871" y="433052"/>
                  </a:lnTo>
                  <a:cubicBezTo>
                    <a:pt x="17430" y="433052"/>
                    <a:pt x="17430" y="415377"/>
                    <a:pt x="17430" y="388863"/>
                  </a:cubicBezTo>
                  <a:lnTo>
                    <a:pt x="8715" y="362350"/>
                  </a:lnTo>
                  <a:lnTo>
                    <a:pt x="8715" y="132567"/>
                  </a:lnTo>
                  <a:cubicBezTo>
                    <a:pt x="8715" y="132567"/>
                    <a:pt x="8715" y="114892"/>
                    <a:pt x="0" y="88378"/>
                  </a:cubicBezTo>
                  <a:cubicBezTo>
                    <a:pt x="0" y="61865"/>
                    <a:pt x="0" y="44189"/>
                    <a:pt x="0" y="26513"/>
                  </a:cubicBezTo>
                  <a:cubicBezTo>
                    <a:pt x="8715" y="17676"/>
                    <a:pt x="17430" y="8838"/>
                    <a:pt x="34871" y="8838"/>
                  </a:cubicBezTo>
                  <a:lnTo>
                    <a:pt x="104604" y="0"/>
                  </a:lnTo>
                  <a:close/>
                  <a:moveTo>
                    <a:pt x="87163" y="61865"/>
                  </a:moveTo>
                  <a:lnTo>
                    <a:pt x="87163" y="150242"/>
                  </a:lnTo>
                  <a:cubicBezTo>
                    <a:pt x="95888" y="150242"/>
                    <a:pt x="95888" y="150242"/>
                    <a:pt x="95888" y="150242"/>
                  </a:cubicBezTo>
                  <a:lnTo>
                    <a:pt x="104604" y="150242"/>
                  </a:lnTo>
                  <a:cubicBezTo>
                    <a:pt x="104604" y="150242"/>
                    <a:pt x="113319" y="150242"/>
                    <a:pt x="113319" y="159081"/>
                  </a:cubicBezTo>
                  <a:cubicBezTo>
                    <a:pt x="122034" y="159081"/>
                    <a:pt x="130749" y="150242"/>
                    <a:pt x="139464" y="141405"/>
                  </a:cubicBezTo>
                  <a:lnTo>
                    <a:pt x="139464" y="132567"/>
                  </a:lnTo>
                  <a:cubicBezTo>
                    <a:pt x="139464" y="132567"/>
                    <a:pt x="148190" y="123729"/>
                    <a:pt x="148190" y="106053"/>
                  </a:cubicBezTo>
                  <a:lnTo>
                    <a:pt x="148190" y="97216"/>
                  </a:lnTo>
                  <a:cubicBezTo>
                    <a:pt x="148190" y="88378"/>
                    <a:pt x="139464" y="79540"/>
                    <a:pt x="113319" y="70702"/>
                  </a:cubicBezTo>
                  <a:lnTo>
                    <a:pt x="87163" y="70702"/>
                  </a:lnTo>
                  <a:lnTo>
                    <a:pt x="87163" y="61865"/>
                  </a:lnTo>
                  <a:close/>
                  <a:moveTo>
                    <a:pt x="209207" y="159081"/>
                  </a:moveTo>
                  <a:cubicBezTo>
                    <a:pt x="217922" y="167918"/>
                    <a:pt x="217922" y="176756"/>
                    <a:pt x="209207" y="176756"/>
                  </a:cubicBezTo>
                  <a:cubicBezTo>
                    <a:pt x="200481" y="167918"/>
                    <a:pt x="209207" y="159081"/>
                    <a:pt x="209207" y="159081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51A0F7-DE43-8F4F-B068-08ACF25827FB}"/>
                </a:ext>
              </a:extLst>
            </p:cNvPr>
            <p:cNvSpPr/>
            <p:nvPr/>
          </p:nvSpPr>
          <p:spPr>
            <a:xfrm>
              <a:off x="3103104" y="1275807"/>
              <a:ext cx="226637" cy="463985"/>
            </a:xfrm>
            <a:custGeom>
              <a:avLst/>
              <a:gdLst>
                <a:gd name="connsiteX0" fmla="*/ 104604 w 226637"/>
                <a:gd name="connsiteY0" fmla="*/ 0 h 463984"/>
                <a:gd name="connsiteX1" fmla="*/ 165620 w 226637"/>
                <a:gd name="connsiteY1" fmla="*/ 26263 h 463984"/>
                <a:gd name="connsiteX2" fmla="*/ 174336 w 226637"/>
                <a:gd name="connsiteY2" fmla="*/ 26263 h 463984"/>
                <a:gd name="connsiteX3" fmla="*/ 174336 w 226637"/>
                <a:gd name="connsiteY3" fmla="*/ 17509 h 463984"/>
                <a:gd name="connsiteX4" fmla="*/ 200481 w 226637"/>
                <a:gd name="connsiteY4" fmla="*/ 35018 h 463984"/>
                <a:gd name="connsiteX5" fmla="*/ 183051 w 226637"/>
                <a:gd name="connsiteY5" fmla="*/ 35018 h 463984"/>
                <a:gd name="connsiteX6" fmla="*/ 226637 w 226637"/>
                <a:gd name="connsiteY6" fmla="*/ 113807 h 463984"/>
                <a:gd name="connsiteX7" fmla="*/ 200481 w 226637"/>
                <a:gd name="connsiteY7" fmla="*/ 175088 h 463984"/>
                <a:gd name="connsiteX8" fmla="*/ 200481 w 226637"/>
                <a:gd name="connsiteY8" fmla="*/ 192597 h 463984"/>
                <a:gd name="connsiteX9" fmla="*/ 183051 w 226637"/>
                <a:gd name="connsiteY9" fmla="*/ 201352 h 463984"/>
                <a:gd name="connsiteX10" fmla="*/ 174336 w 226637"/>
                <a:gd name="connsiteY10" fmla="*/ 201352 h 463984"/>
                <a:gd name="connsiteX11" fmla="*/ 87163 w 226637"/>
                <a:gd name="connsiteY11" fmla="*/ 227615 h 463984"/>
                <a:gd name="connsiteX12" fmla="*/ 87163 w 226637"/>
                <a:gd name="connsiteY12" fmla="*/ 236369 h 463984"/>
                <a:gd name="connsiteX13" fmla="*/ 78447 w 226637"/>
                <a:gd name="connsiteY13" fmla="*/ 385195 h 463984"/>
                <a:gd name="connsiteX14" fmla="*/ 78447 w 226637"/>
                <a:gd name="connsiteY14" fmla="*/ 437721 h 463984"/>
                <a:gd name="connsiteX15" fmla="*/ 69732 w 226637"/>
                <a:gd name="connsiteY15" fmla="*/ 463985 h 463984"/>
                <a:gd name="connsiteX16" fmla="*/ 34871 w 226637"/>
                <a:gd name="connsiteY16" fmla="*/ 463985 h 463984"/>
                <a:gd name="connsiteX17" fmla="*/ 17430 w 226637"/>
                <a:gd name="connsiteY17" fmla="*/ 411458 h 463984"/>
                <a:gd name="connsiteX18" fmla="*/ 8715 w 226637"/>
                <a:gd name="connsiteY18" fmla="*/ 385195 h 463984"/>
                <a:gd name="connsiteX19" fmla="*/ 8715 w 226637"/>
                <a:gd name="connsiteY19" fmla="*/ 131316 h 463984"/>
                <a:gd name="connsiteX20" fmla="*/ 0 w 226637"/>
                <a:gd name="connsiteY20" fmla="*/ 78790 h 463984"/>
                <a:gd name="connsiteX21" fmla="*/ 0 w 226637"/>
                <a:gd name="connsiteY21" fmla="*/ 8754 h 463984"/>
                <a:gd name="connsiteX22" fmla="*/ 52302 w 226637"/>
                <a:gd name="connsiteY22" fmla="*/ 0 h 463984"/>
                <a:gd name="connsiteX23" fmla="*/ 104604 w 226637"/>
                <a:gd name="connsiteY23" fmla="*/ 0 h 463984"/>
                <a:gd name="connsiteX24" fmla="*/ 95888 w 226637"/>
                <a:gd name="connsiteY24" fmla="*/ 61281 h 463984"/>
                <a:gd name="connsiteX25" fmla="*/ 95888 w 226637"/>
                <a:gd name="connsiteY25" fmla="*/ 61281 h 463984"/>
                <a:gd name="connsiteX26" fmla="*/ 95888 w 226637"/>
                <a:gd name="connsiteY26" fmla="*/ 157579 h 463984"/>
                <a:gd name="connsiteX27" fmla="*/ 104604 w 226637"/>
                <a:gd name="connsiteY27" fmla="*/ 157579 h 463984"/>
                <a:gd name="connsiteX28" fmla="*/ 113319 w 226637"/>
                <a:gd name="connsiteY28" fmla="*/ 157579 h 463984"/>
                <a:gd name="connsiteX29" fmla="*/ 122034 w 226637"/>
                <a:gd name="connsiteY29" fmla="*/ 166334 h 463984"/>
                <a:gd name="connsiteX30" fmla="*/ 148190 w 226637"/>
                <a:gd name="connsiteY30" fmla="*/ 140071 h 463984"/>
                <a:gd name="connsiteX31" fmla="*/ 148190 w 226637"/>
                <a:gd name="connsiteY31" fmla="*/ 131316 h 463984"/>
                <a:gd name="connsiteX32" fmla="*/ 156905 w 226637"/>
                <a:gd name="connsiteY32" fmla="*/ 105053 h 463984"/>
                <a:gd name="connsiteX33" fmla="*/ 156905 w 226637"/>
                <a:gd name="connsiteY33" fmla="*/ 96299 h 463984"/>
                <a:gd name="connsiteX34" fmla="*/ 122034 w 226637"/>
                <a:gd name="connsiteY34" fmla="*/ 70035 h 463984"/>
                <a:gd name="connsiteX35" fmla="*/ 95888 w 226637"/>
                <a:gd name="connsiteY35" fmla="*/ 70035 h 463984"/>
                <a:gd name="connsiteX36" fmla="*/ 95888 w 226637"/>
                <a:gd name="connsiteY36" fmla="*/ 61281 h 463984"/>
                <a:gd name="connsiteX37" fmla="*/ 209207 w 226637"/>
                <a:gd name="connsiteY37" fmla="*/ 166334 h 463984"/>
                <a:gd name="connsiteX38" fmla="*/ 209207 w 226637"/>
                <a:gd name="connsiteY38" fmla="*/ 183843 h 463984"/>
                <a:gd name="connsiteX39" fmla="*/ 209207 w 226637"/>
                <a:gd name="connsiteY39" fmla="*/ 166334 h 46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6637" h="463984">
                  <a:moveTo>
                    <a:pt x="104604" y="0"/>
                  </a:moveTo>
                  <a:cubicBezTo>
                    <a:pt x="104604" y="0"/>
                    <a:pt x="122034" y="8754"/>
                    <a:pt x="165620" y="26263"/>
                  </a:cubicBezTo>
                  <a:cubicBezTo>
                    <a:pt x="165620" y="26263"/>
                    <a:pt x="165620" y="26263"/>
                    <a:pt x="174336" y="26263"/>
                  </a:cubicBezTo>
                  <a:lnTo>
                    <a:pt x="174336" y="17509"/>
                  </a:lnTo>
                  <a:cubicBezTo>
                    <a:pt x="191766" y="26263"/>
                    <a:pt x="200481" y="26263"/>
                    <a:pt x="200481" y="35018"/>
                  </a:cubicBezTo>
                  <a:lnTo>
                    <a:pt x="183051" y="35018"/>
                  </a:lnTo>
                  <a:cubicBezTo>
                    <a:pt x="209207" y="61281"/>
                    <a:pt x="226637" y="87544"/>
                    <a:pt x="226637" y="113807"/>
                  </a:cubicBezTo>
                  <a:cubicBezTo>
                    <a:pt x="217922" y="157579"/>
                    <a:pt x="209207" y="175088"/>
                    <a:pt x="200481" y="175088"/>
                  </a:cubicBezTo>
                  <a:lnTo>
                    <a:pt x="200481" y="192597"/>
                  </a:lnTo>
                  <a:cubicBezTo>
                    <a:pt x="200481" y="192597"/>
                    <a:pt x="191766" y="201352"/>
                    <a:pt x="183051" y="201352"/>
                  </a:cubicBezTo>
                  <a:lnTo>
                    <a:pt x="174336" y="201352"/>
                  </a:lnTo>
                  <a:cubicBezTo>
                    <a:pt x="156905" y="210107"/>
                    <a:pt x="122034" y="218860"/>
                    <a:pt x="87163" y="227615"/>
                  </a:cubicBezTo>
                  <a:cubicBezTo>
                    <a:pt x="87163" y="236369"/>
                    <a:pt x="87163" y="236369"/>
                    <a:pt x="87163" y="236369"/>
                  </a:cubicBezTo>
                  <a:cubicBezTo>
                    <a:pt x="87163" y="271388"/>
                    <a:pt x="78447" y="358931"/>
                    <a:pt x="78447" y="385195"/>
                  </a:cubicBezTo>
                  <a:lnTo>
                    <a:pt x="78447" y="437721"/>
                  </a:lnTo>
                  <a:cubicBezTo>
                    <a:pt x="78447" y="446476"/>
                    <a:pt x="78447" y="455230"/>
                    <a:pt x="69732" y="463985"/>
                  </a:cubicBezTo>
                  <a:lnTo>
                    <a:pt x="34871" y="463985"/>
                  </a:lnTo>
                  <a:cubicBezTo>
                    <a:pt x="17430" y="463985"/>
                    <a:pt x="17430" y="446476"/>
                    <a:pt x="17430" y="411458"/>
                  </a:cubicBezTo>
                  <a:lnTo>
                    <a:pt x="8715" y="385195"/>
                  </a:lnTo>
                  <a:lnTo>
                    <a:pt x="8715" y="131316"/>
                  </a:lnTo>
                  <a:cubicBezTo>
                    <a:pt x="8715" y="131316"/>
                    <a:pt x="8715" y="113807"/>
                    <a:pt x="0" y="78790"/>
                  </a:cubicBezTo>
                  <a:cubicBezTo>
                    <a:pt x="0" y="52527"/>
                    <a:pt x="0" y="35018"/>
                    <a:pt x="0" y="8754"/>
                  </a:cubicBezTo>
                  <a:cubicBezTo>
                    <a:pt x="17430" y="8754"/>
                    <a:pt x="34871" y="0"/>
                    <a:pt x="52302" y="0"/>
                  </a:cubicBezTo>
                  <a:lnTo>
                    <a:pt x="104604" y="0"/>
                  </a:lnTo>
                  <a:close/>
                  <a:moveTo>
                    <a:pt x="95888" y="61281"/>
                  </a:moveTo>
                  <a:cubicBezTo>
                    <a:pt x="95888" y="70035"/>
                    <a:pt x="95888" y="70035"/>
                    <a:pt x="95888" y="61281"/>
                  </a:cubicBezTo>
                  <a:lnTo>
                    <a:pt x="95888" y="157579"/>
                  </a:lnTo>
                  <a:cubicBezTo>
                    <a:pt x="104604" y="157579"/>
                    <a:pt x="104604" y="157579"/>
                    <a:pt x="104604" y="157579"/>
                  </a:cubicBezTo>
                  <a:lnTo>
                    <a:pt x="113319" y="157579"/>
                  </a:lnTo>
                  <a:cubicBezTo>
                    <a:pt x="113319" y="157579"/>
                    <a:pt x="122034" y="157579"/>
                    <a:pt x="122034" y="166334"/>
                  </a:cubicBezTo>
                  <a:cubicBezTo>
                    <a:pt x="130749" y="166334"/>
                    <a:pt x="139464" y="157579"/>
                    <a:pt x="148190" y="140071"/>
                  </a:cubicBezTo>
                  <a:lnTo>
                    <a:pt x="148190" y="131316"/>
                  </a:lnTo>
                  <a:cubicBezTo>
                    <a:pt x="148190" y="131316"/>
                    <a:pt x="156905" y="113807"/>
                    <a:pt x="156905" y="105053"/>
                  </a:cubicBezTo>
                  <a:lnTo>
                    <a:pt x="156905" y="96299"/>
                  </a:lnTo>
                  <a:cubicBezTo>
                    <a:pt x="156905" y="87544"/>
                    <a:pt x="148190" y="78790"/>
                    <a:pt x="122034" y="70035"/>
                  </a:cubicBezTo>
                  <a:lnTo>
                    <a:pt x="95888" y="70035"/>
                  </a:lnTo>
                  <a:lnTo>
                    <a:pt x="95888" y="61281"/>
                  </a:lnTo>
                  <a:close/>
                  <a:moveTo>
                    <a:pt x="209207" y="166334"/>
                  </a:moveTo>
                  <a:cubicBezTo>
                    <a:pt x="217922" y="175088"/>
                    <a:pt x="217922" y="183843"/>
                    <a:pt x="209207" y="183843"/>
                  </a:cubicBezTo>
                  <a:cubicBezTo>
                    <a:pt x="209207" y="175088"/>
                    <a:pt x="209207" y="175088"/>
                    <a:pt x="209207" y="166334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EFA0E50-2BF6-D240-B206-B4A345BC8FAB}"/>
                </a:ext>
              </a:extLst>
            </p:cNvPr>
            <p:cNvSpPr/>
            <p:nvPr/>
          </p:nvSpPr>
          <p:spPr>
            <a:xfrm>
              <a:off x="3350345" y="1327361"/>
              <a:ext cx="278146" cy="371188"/>
            </a:xfrm>
            <a:custGeom>
              <a:avLst/>
              <a:gdLst>
                <a:gd name="connsiteX0" fmla="*/ 243378 w 278145"/>
                <a:gd name="connsiteY0" fmla="*/ 0 h 371187"/>
                <a:gd name="connsiteX1" fmla="*/ 278146 w 278145"/>
                <a:gd name="connsiteY1" fmla="*/ 0 h 371187"/>
                <a:gd name="connsiteX2" fmla="*/ 278146 w 278145"/>
                <a:gd name="connsiteY2" fmla="*/ 8838 h 371187"/>
                <a:gd name="connsiteX3" fmla="*/ 260757 w 278145"/>
                <a:gd name="connsiteY3" fmla="*/ 8838 h 371187"/>
                <a:gd name="connsiteX4" fmla="*/ 260757 w 278145"/>
                <a:gd name="connsiteY4" fmla="*/ 17676 h 371187"/>
                <a:gd name="connsiteX5" fmla="*/ 269451 w 278145"/>
                <a:gd name="connsiteY5" fmla="*/ 17676 h 371187"/>
                <a:gd name="connsiteX6" fmla="*/ 260757 w 278145"/>
                <a:gd name="connsiteY6" fmla="*/ 26513 h 371187"/>
                <a:gd name="connsiteX7" fmla="*/ 252072 w 278145"/>
                <a:gd name="connsiteY7" fmla="*/ 17676 h 371187"/>
                <a:gd name="connsiteX8" fmla="*/ 225988 w 278145"/>
                <a:gd name="connsiteY8" fmla="*/ 79540 h 371187"/>
                <a:gd name="connsiteX9" fmla="*/ 225988 w 278145"/>
                <a:gd name="connsiteY9" fmla="*/ 97216 h 371187"/>
                <a:gd name="connsiteX10" fmla="*/ 191220 w 278145"/>
                <a:gd name="connsiteY10" fmla="*/ 167918 h 371187"/>
                <a:gd name="connsiteX11" fmla="*/ 191220 w 278145"/>
                <a:gd name="connsiteY11" fmla="*/ 176756 h 371187"/>
                <a:gd name="connsiteX12" fmla="*/ 165147 w 278145"/>
                <a:gd name="connsiteY12" fmla="*/ 212107 h 371187"/>
                <a:gd name="connsiteX13" fmla="*/ 165147 w 278145"/>
                <a:gd name="connsiteY13" fmla="*/ 229783 h 371187"/>
                <a:gd name="connsiteX14" fmla="*/ 165147 w 278145"/>
                <a:gd name="connsiteY14" fmla="*/ 300486 h 371187"/>
                <a:gd name="connsiteX15" fmla="*/ 165147 w 278145"/>
                <a:gd name="connsiteY15" fmla="*/ 362350 h 371187"/>
                <a:gd name="connsiteX16" fmla="*/ 165147 w 278145"/>
                <a:gd name="connsiteY16" fmla="*/ 371188 h 371187"/>
                <a:gd name="connsiteX17" fmla="*/ 139073 w 278145"/>
                <a:gd name="connsiteY17" fmla="*/ 371188 h 371187"/>
                <a:gd name="connsiteX18" fmla="*/ 104305 w 278145"/>
                <a:gd name="connsiteY18" fmla="*/ 362350 h 371187"/>
                <a:gd name="connsiteX19" fmla="*/ 95610 w 278145"/>
                <a:gd name="connsiteY19" fmla="*/ 362350 h 371187"/>
                <a:gd name="connsiteX20" fmla="*/ 86916 w 278145"/>
                <a:gd name="connsiteY20" fmla="*/ 309323 h 371187"/>
                <a:gd name="connsiteX21" fmla="*/ 95610 w 278145"/>
                <a:gd name="connsiteY21" fmla="*/ 247458 h 371187"/>
                <a:gd name="connsiteX22" fmla="*/ 86916 w 278145"/>
                <a:gd name="connsiteY22" fmla="*/ 247458 h 371187"/>
                <a:gd name="connsiteX23" fmla="*/ 86916 w 278145"/>
                <a:gd name="connsiteY23" fmla="*/ 229783 h 371187"/>
                <a:gd name="connsiteX24" fmla="*/ 52147 w 278145"/>
                <a:gd name="connsiteY24" fmla="*/ 159081 h 371187"/>
                <a:gd name="connsiteX25" fmla="*/ 69536 w 278145"/>
                <a:gd name="connsiteY25" fmla="*/ 203270 h 371187"/>
                <a:gd name="connsiteX26" fmla="*/ 69536 w 278145"/>
                <a:gd name="connsiteY26" fmla="*/ 194431 h 371187"/>
                <a:gd name="connsiteX27" fmla="*/ 52147 w 278145"/>
                <a:gd name="connsiteY27" fmla="*/ 150242 h 371187"/>
                <a:gd name="connsiteX28" fmla="*/ 26074 w 278145"/>
                <a:gd name="connsiteY28" fmla="*/ 106053 h 371187"/>
                <a:gd name="connsiteX29" fmla="*/ 34768 w 278145"/>
                <a:gd name="connsiteY29" fmla="*/ 97216 h 371187"/>
                <a:gd name="connsiteX30" fmla="*/ 0 w 278145"/>
                <a:gd name="connsiteY30" fmla="*/ 17676 h 371187"/>
                <a:gd name="connsiteX31" fmla="*/ 17379 w 278145"/>
                <a:gd name="connsiteY31" fmla="*/ 17676 h 371187"/>
                <a:gd name="connsiteX32" fmla="*/ 0 w 278145"/>
                <a:gd name="connsiteY32" fmla="*/ 8838 h 371187"/>
                <a:gd name="connsiteX33" fmla="*/ 69536 w 278145"/>
                <a:gd name="connsiteY33" fmla="*/ 8838 h 371187"/>
                <a:gd name="connsiteX34" fmla="*/ 69536 w 278145"/>
                <a:gd name="connsiteY34" fmla="*/ 17676 h 371187"/>
                <a:gd name="connsiteX35" fmla="*/ 60842 w 278145"/>
                <a:gd name="connsiteY35" fmla="*/ 17676 h 371187"/>
                <a:gd name="connsiteX36" fmla="*/ 112999 w 278145"/>
                <a:gd name="connsiteY36" fmla="*/ 79540 h 371187"/>
                <a:gd name="connsiteX37" fmla="*/ 139073 w 278145"/>
                <a:gd name="connsiteY37" fmla="*/ 123729 h 371187"/>
                <a:gd name="connsiteX38" fmla="*/ 191220 w 278145"/>
                <a:gd name="connsiteY38" fmla="*/ 17676 h 371187"/>
                <a:gd name="connsiteX39" fmla="*/ 191220 w 278145"/>
                <a:gd name="connsiteY39" fmla="*/ 8838 h 371187"/>
                <a:gd name="connsiteX40" fmla="*/ 243378 w 278145"/>
                <a:gd name="connsiteY40" fmla="*/ 8838 h 371187"/>
                <a:gd name="connsiteX41" fmla="*/ 243378 w 278145"/>
                <a:gd name="connsiteY41" fmla="*/ 0 h 371187"/>
                <a:gd name="connsiteX42" fmla="*/ 95610 w 278145"/>
                <a:gd name="connsiteY42" fmla="*/ 17676 h 371187"/>
                <a:gd name="connsiteX43" fmla="*/ 104305 w 278145"/>
                <a:gd name="connsiteY43" fmla="*/ 35351 h 371187"/>
                <a:gd name="connsiteX44" fmla="*/ 95610 w 278145"/>
                <a:gd name="connsiteY44" fmla="*/ 17676 h 371187"/>
                <a:gd name="connsiteX45" fmla="*/ 95610 w 278145"/>
                <a:gd name="connsiteY45" fmla="*/ 17676 h 37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8145" h="371187">
                  <a:moveTo>
                    <a:pt x="243378" y="0"/>
                  </a:moveTo>
                  <a:lnTo>
                    <a:pt x="278146" y="0"/>
                  </a:lnTo>
                  <a:lnTo>
                    <a:pt x="278146" y="8838"/>
                  </a:lnTo>
                  <a:lnTo>
                    <a:pt x="260757" y="8838"/>
                  </a:lnTo>
                  <a:lnTo>
                    <a:pt x="260757" y="17676"/>
                  </a:lnTo>
                  <a:lnTo>
                    <a:pt x="269451" y="17676"/>
                  </a:lnTo>
                  <a:cubicBezTo>
                    <a:pt x="269451" y="26513"/>
                    <a:pt x="260757" y="26513"/>
                    <a:pt x="260757" y="26513"/>
                  </a:cubicBezTo>
                  <a:cubicBezTo>
                    <a:pt x="260757" y="26513"/>
                    <a:pt x="260757" y="17676"/>
                    <a:pt x="252072" y="17676"/>
                  </a:cubicBezTo>
                  <a:cubicBezTo>
                    <a:pt x="243378" y="44189"/>
                    <a:pt x="234683" y="70702"/>
                    <a:pt x="225988" y="79540"/>
                  </a:cubicBezTo>
                  <a:lnTo>
                    <a:pt x="225988" y="97216"/>
                  </a:lnTo>
                  <a:cubicBezTo>
                    <a:pt x="199915" y="141405"/>
                    <a:pt x="191220" y="159081"/>
                    <a:pt x="191220" y="167918"/>
                  </a:cubicBezTo>
                  <a:lnTo>
                    <a:pt x="191220" y="176756"/>
                  </a:lnTo>
                  <a:cubicBezTo>
                    <a:pt x="191220" y="194431"/>
                    <a:pt x="182536" y="203270"/>
                    <a:pt x="165147" y="212107"/>
                  </a:cubicBezTo>
                  <a:cubicBezTo>
                    <a:pt x="165147" y="220945"/>
                    <a:pt x="165147" y="229783"/>
                    <a:pt x="165147" y="229783"/>
                  </a:cubicBezTo>
                  <a:lnTo>
                    <a:pt x="165147" y="300486"/>
                  </a:lnTo>
                  <a:cubicBezTo>
                    <a:pt x="165147" y="309323"/>
                    <a:pt x="165147" y="335836"/>
                    <a:pt x="165147" y="362350"/>
                  </a:cubicBezTo>
                  <a:lnTo>
                    <a:pt x="165147" y="371188"/>
                  </a:lnTo>
                  <a:lnTo>
                    <a:pt x="139073" y="371188"/>
                  </a:lnTo>
                  <a:cubicBezTo>
                    <a:pt x="130378" y="371188"/>
                    <a:pt x="121684" y="362350"/>
                    <a:pt x="104305" y="362350"/>
                  </a:cubicBezTo>
                  <a:lnTo>
                    <a:pt x="95610" y="362350"/>
                  </a:lnTo>
                  <a:cubicBezTo>
                    <a:pt x="86916" y="362350"/>
                    <a:pt x="86916" y="344675"/>
                    <a:pt x="86916" y="309323"/>
                  </a:cubicBezTo>
                  <a:cubicBezTo>
                    <a:pt x="86916" y="282810"/>
                    <a:pt x="86916" y="265134"/>
                    <a:pt x="95610" y="247458"/>
                  </a:cubicBezTo>
                  <a:lnTo>
                    <a:pt x="86916" y="247458"/>
                  </a:lnTo>
                  <a:lnTo>
                    <a:pt x="86916" y="229783"/>
                  </a:lnTo>
                  <a:cubicBezTo>
                    <a:pt x="60842" y="194431"/>
                    <a:pt x="52147" y="167918"/>
                    <a:pt x="52147" y="159081"/>
                  </a:cubicBezTo>
                  <a:cubicBezTo>
                    <a:pt x="52147" y="159081"/>
                    <a:pt x="60842" y="176756"/>
                    <a:pt x="69536" y="203270"/>
                  </a:cubicBezTo>
                  <a:lnTo>
                    <a:pt x="69536" y="194431"/>
                  </a:lnTo>
                  <a:cubicBezTo>
                    <a:pt x="69536" y="194431"/>
                    <a:pt x="60842" y="176756"/>
                    <a:pt x="52147" y="150242"/>
                  </a:cubicBezTo>
                  <a:cubicBezTo>
                    <a:pt x="43463" y="150242"/>
                    <a:pt x="26074" y="132567"/>
                    <a:pt x="26074" y="106053"/>
                  </a:cubicBezTo>
                  <a:cubicBezTo>
                    <a:pt x="26074" y="106053"/>
                    <a:pt x="34768" y="106053"/>
                    <a:pt x="34768" y="97216"/>
                  </a:cubicBezTo>
                  <a:cubicBezTo>
                    <a:pt x="26074" y="88378"/>
                    <a:pt x="17379" y="61865"/>
                    <a:pt x="0" y="17676"/>
                  </a:cubicBezTo>
                  <a:cubicBezTo>
                    <a:pt x="0" y="17676"/>
                    <a:pt x="8695" y="17676"/>
                    <a:pt x="17379" y="17676"/>
                  </a:cubicBezTo>
                  <a:cubicBezTo>
                    <a:pt x="0" y="17676"/>
                    <a:pt x="0" y="17676"/>
                    <a:pt x="0" y="8838"/>
                  </a:cubicBezTo>
                  <a:lnTo>
                    <a:pt x="69536" y="8838"/>
                  </a:lnTo>
                  <a:lnTo>
                    <a:pt x="69536" y="17676"/>
                  </a:lnTo>
                  <a:lnTo>
                    <a:pt x="60842" y="17676"/>
                  </a:lnTo>
                  <a:cubicBezTo>
                    <a:pt x="78231" y="17676"/>
                    <a:pt x="86916" y="35351"/>
                    <a:pt x="112999" y="79540"/>
                  </a:cubicBezTo>
                  <a:cubicBezTo>
                    <a:pt x="130378" y="106053"/>
                    <a:pt x="139073" y="114892"/>
                    <a:pt x="139073" y="123729"/>
                  </a:cubicBezTo>
                  <a:cubicBezTo>
                    <a:pt x="139073" y="123729"/>
                    <a:pt x="156452" y="88378"/>
                    <a:pt x="191220" y="17676"/>
                  </a:cubicBezTo>
                  <a:lnTo>
                    <a:pt x="191220" y="8838"/>
                  </a:lnTo>
                  <a:lnTo>
                    <a:pt x="243378" y="8838"/>
                  </a:lnTo>
                  <a:lnTo>
                    <a:pt x="243378" y="0"/>
                  </a:lnTo>
                  <a:close/>
                  <a:moveTo>
                    <a:pt x="95610" y="17676"/>
                  </a:moveTo>
                  <a:cubicBezTo>
                    <a:pt x="95610" y="26513"/>
                    <a:pt x="104305" y="35351"/>
                    <a:pt x="104305" y="35351"/>
                  </a:cubicBezTo>
                  <a:cubicBezTo>
                    <a:pt x="95610" y="35351"/>
                    <a:pt x="95610" y="35351"/>
                    <a:pt x="95610" y="17676"/>
                  </a:cubicBezTo>
                  <a:cubicBezTo>
                    <a:pt x="86916" y="17676"/>
                    <a:pt x="86916" y="17676"/>
                    <a:pt x="95610" y="17676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82E7217-A76D-9646-9E57-B384A00436EF}"/>
              </a:ext>
            </a:extLst>
          </p:cNvPr>
          <p:cNvSpPr txBox="1"/>
          <p:nvPr/>
        </p:nvSpPr>
        <p:spPr>
          <a:xfrm>
            <a:off x="4261606" y="3648530"/>
            <a:ext cx="4003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Free spooky dessert with every main course</a:t>
            </a:r>
            <a:endParaRPr lang="en-US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6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8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5">
            <a:extLst>
              <a:ext uri="{FF2B5EF4-FFF2-40B4-BE49-F238E27FC236}">
                <a16:creationId xmlns:a16="http://schemas.microsoft.com/office/drawing/2014/main" id="{4DA3339E-CF6D-6340-9121-FFF6F910C1F0}"/>
              </a:ext>
            </a:extLst>
          </p:cNvPr>
          <p:cNvSpPr/>
          <p:nvPr/>
        </p:nvSpPr>
        <p:spPr>
          <a:xfrm>
            <a:off x="6997700" y="5549900"/>
            <a:ext cx="2908300" cy="1308100"/>
          </a:xfrm>
          <a:custGeom>
            <a:avLst/>
            <a:gdLst>
              <a:gd name="connsiteX0" fmla="*/ 1939656 w 2908299"/>
              <a:gd name="connsiteY0" fmla="*/ 963444 h 1308100"/>
              <a:gd name="connsiteX1" fmla="*/ 1942621 w 2908299"/>
              <a:gd name="connsiteY1" fmla="*/ 608747 h 1308100"/>
              <a:gd name="connsiteX2" fmla="*/ 2166845 w 2908299"/>
              <a:gd name="connsiteY2" fmla="*/ 601075 h 1308100"/>
              <a:gd name="connsiteX3" fmla="*/ 2163870 w 2908299"/>
              <a:gd name="connsiteY3" fmla="*/ 955766 h 1308100"/>
              <a:gd name="connsiteX4" fmla="*/ 1939656 w 2908299"/>
              <a:gd name="connsiteY4" fmla="*/ 963444 h 1308100"/>
              <a:gd name="connsiteX5" fmla="*/ 1883305 w 2908299"/>
              <a:gd name="connsiteY5" fmla="*/ 278251 h 1308100"/>
              <a:gd name="connsiteX6" fmla="*/ 1732045 w 2908299"/>
              <a:gd name="connsiteY6" fmla="*/ 264087 h 1308100"/>
              <a:gd name="connsiteX7" fmla="*/ 1715441 w 2908299"/>
              <a:gd name="connsiteY7" fmla="*/ 226906 h 1308100"/>
              <a:gd name="connsiteX8" fmla="*/ 1866701 w 2908299"/>
              <a:gd name="connsiteY8" fmla="*/ 241071 h 1308100"/>
              <a:gd name="connsiteX9" fmla="*/ 1883305 w 2908299"/>
              <a:gd name="connsiteY9" fmla="*/ 278251 h 1308100"/>
              <a:gd name="connsiteX10" fmla="*/ 927120 w 2908299"/>
              <a:gd name="connsiteY10" fmla="*/ 422253 h 1308100"/>
              <a:gd name="connsiteX11" fmla="*/ 767558 w 2908299"/>
              <a:gd name="connsiteY11" fmla="*/ 817668 h 1308100"/>
              <a:gd name="connsiteX12" fmla="*/ 1195235 w 2908299"/>
              <a:gd name="connsiteY12" fmla="*/ 825931 h 1308100"/>
              <a:gd name="connsiteX13" fmla="*/ 1354793 w 2908299"/>
              <a:gd name="connsiteY13" fmla="*/ 430516 h 1308100"/>
              <a:gd name="connsiteX14" fmla="*/ 927120 w 2908299"/>
              <a:gd name="connsiteY14" fmla="*/ 422253 h 1308100"/>
              <a:gd name="connsiteX15" fmla="*/ 30845 w 2908299"/>
              <a:gd name="connsiteY15" fmla="*/ 1292754 h 1308100"/>
              <a:gd name="connsiteX16" fmla="*/ 30845 w 2908299"/>
              <a:gd name="connsiteY16" fmla="*/ 1308100 h 1308100"/>
              <a:gd name="connsiteX17" fmla="*/ 0 w 2908299"/>
              <a:gd name="connsiteY17" fmla="*/ 1308100 h 1308100"/>
              <a:gd name="connsiteX18" fmla="*/ 20761 w 2908299"/>
              <a:gd name="connsiteY18" fmla="*/ 1151706 h 1308100"/>
              <a:gd name="connsiteX19" fmla="*/ 30845 w 2908299"/>
              <a:gd name="connsiteY19" fmla="*/ 1292754 h 1308100"/>
              <a:gd name="connsiteX20" fmla="*/ 140581 w 2908299"/>
              <a:gd name="connsiteY20" fmla="*/ 834192 h 1308100"/>
              <a:gd name="connsiteX21" fmla="*/ 115668 w 2908299"/>
              <a:gd name="connsiteY21" fmla="*/ 937473 h 1308100"/>
              <a:gd name="connsiteX22" fmla="*/ 36183 w 2908299"/>
              <a:gd name="connsiteY22" fmla="*/ 1033077 h 1308100"/>
              <a:gd name="connsiteX23" fmla="*/ 88975 w 2908299"/>
              <a:gd name="connsiteY23" fmla="*/ 926259 h 1308100"/>
              <a:gd name="connsiteX24" fmla="*/ 140581 w 2908299"/>
              <a:gd name="connsiteY24" fmla="*/ 834192 h 1308100"/>
              <a:gd name="connsiteX25" fmla="*/ 961526 w 2908299"/>
              <a:gd name="connsiteY25" fmla="*/ 93528 h 1308100"/>
              <a:gd name="connsiteX26" fmla="*/ 787133 w 2908299"/>
              <a:gd name="connsiteY26" fmla="*/ 196807 h 1308100"/>
              <a:gd name="connsiteX27" fmla="*/ 621640 w 2908299"/>
              <a:gd name="connsiteY27" fmla="*/ 271169 h 1308100"/>
              <a:gd name="connsiteX28" fmla="*/ 651298 w 2908299"/>
              <a:gd name="connsiteY28" fmla="*/ 232808 h 1308100"/>
              <a:gd name="connsiteX29" fmla="*/ 775270 w 2908299"/>
              <a:gd name="connsiteY29" fmla="*/ 163167 h 1308100"/>
              <a:gd name="connsiteX30" fmla="*/ 927120 w 2908299"/>
              <a:gd name="connsiteY30" fmla="*/ 77593 h 1308100"/>
              <a:gd name="connsiteX31" fmla="*/ 1059990 w 2908299"/>
              <a:gd name="connsiteY31" fmla="*/ 60478 h 1308100"/>
              <a:gd name="connsiteX32" fmla="*/ 961526 w 2908299"/>
              <a:gd name="connsiteY32" fmla="*/ 93528 h 1308100"/>
              <a:gd name="connsiteX33" fmla="*/ 2908300 w 2908299"/>
              <a:gd name="connsiteY33" fmla="*/ 1308100 h 1308100"/>
              <a:gd name="connsiteX34" fmla="*/ 2903558 w 2908299"/>
              <a:gd name="connsiteY34" fmla="*/ 1208362 h 1308100"/>
              <a:gd name="connsiteX35" fmla="*/ 2825851 w 2908299"/>
              <a:gd name="connsiteY35" fmla="*/ 880226 h 1308100"/>
              <a:gd name="connsiteX36" fmla="*/ 2606968 w 2908299"/>
              <a:gd name="connsiteY36" fmla="*/ 559173 h 1308100"/>
              <a:gd name="connsiteX37" fmla="*/ 2210147 w 2908299"/>
              <a:gd name="connsiteY37" fmla="*/ 255825 h 1308100"/>
              <a:gd name="connsiteX38" fmla="*/ 1914745 w 2908299"/>
              <a:gd name="connsiteY38" fmla="*/ 114184 h 1308100"/>
              <a:gd name="connsiteX39" fmla="*/ 1594433 w 2908299"/>
              <a:gd name="connsiteY39" fmla="*/ 61658 h 1308100"/>
              <a:gd name="connsiteX40" fmla="*/ 1487073 w 2908299"/>
              <a:gd name="connsiteY40" fmla="*/ 45134 h 1308100"/>
              <a:gd name="connsiteX41" fmla="*/ 1431910 w 2908299"/>
              <a:gd name="connsiteY41" fmla="*/ 10904 h 1308100"/>
              <a:gd name="connsiteX42" fmla="*/ 1344709 w 2908299"/>
              <a:gd name="connsiteY42" fmla="*/ 280 h 1308100"/>
              <a:gd name="connsiteX43" fmla="*/ 1159642 w 2908299"/>
              <a:gd name="connsiteY43" fmla="*/ 32150 h 1308100"/>
              <a:gd name="connsiteX44" fmla="*/ 962714 w 2908299"/>
              <a:gd name="connsiteY44" fmla="*/ 169069 h 1308100"/>
              <a:gd name="connsiteX45" fmla="*/ 597319 w 2908299"/>
              <a:gd name="connsiteY45" fmla="*/ 342580 h 1308100"/>
              <a:gd name="connsiteX46" fmla="*/ 493516 w 2908299"/>
              <a:gd name="connsiteY46" fmla="*/ 362646 h 1308100"/>
              <a:gd name="connsiteX47" fmla="*/ 444283 w 2908299"/>
              <a:gd name="connsiteY47" fmla="*/ 416351 h 1308100"/>
              <a:gd name="connsiteX48" fmla="*/ 309040 w 2908299"/>
              <a:gd name="connsiteY48" fmla="*/ 532615 h 1308100"/>
              <a:gd name="connsiteX49" fmla="*/ 244385 w 2908299"/>
              <a:gd name="connsiteY49" fmla="*/ 651240 h 1308100"/>
              <a:gd name="connsiteX50" fmla="*/ 232521 w 2908299"/>
              <a:gd name="connsiteY50" fmla="*/ 769864 h 1308100"/>
              <a:gd name="connsiteX51" fmla="*/ 313786 w 2908299"/>
              <a:gd name="connsiteY51" fmla="*/ 692552 h 1308100"/>
              <a:gd name="connsiteX52" fmla="*/ 454960 w 2908299"/>
              <a:gd name="connsiteY52" fmla="*/ 511959 h 1308100"/>
              <a:gd name="connsiteX53" fmla="*/ 499447 w 2908299"/>
              <a:gd name="connsiteY53" fmla="*/ 500156 h 1308100"/>
              <a:gd name="connsiteX54" fmla="*/ 341664 w 2908299"/>
              <a:gd name="connsiteY54" fmla="*/ 717929 h 1308100"/>
              <a:gd name="connsiteX55" fmla="*/ 150071 w 2908299"/>
              <a:gd name="connsiteY55" fmla="*/ 1040755 h 1308100"/>
              <a:gd name="connsiteX56" fmla="*/ 121599 w 2908299"/>
              <a:gd name="connsiteY56" fmla="*/ 1176494 h 1308100"/>
              <a:gd name="connsiteX57" fmla="*/ 118040 w 2908299"/>
              <a:gd name="connsiteY57" fmla="*/ 1308100 h 1308100"/>
              <a:gd name="connsiteX58" fmla="*/ 2329368 w 2908299"/>
              <a:gd name="connsiteY58" fmla="*/ 1308100 h 1308100"/>
              <a:gd name="connsiteX59" fmla="*/ 2432584 w 2908299"/>
              <a:gd name="connsiteY59" fmla="*/ 1158199 h 1308100"/>
              <a:gd name="connsiteX60" fmla="*/ 2659165 w 2908299"/>
              <a:gd name="connsiteY60" fmla="*/ 1150521 h 1308100"/>
              <a:gd name="connsiteX61" fmla="*/ 2644339 w 2908299"/>
              <a:gd name="connsiteY61" fmla="*/ 1308100 h 1308100"/>
              <a:gd name="connsiteX62" fmla="*/ 2908300 w 2908299"/>
              <a:gd name="connsiteY62" fmla="*/ 1308100 h 1308100"/>
              <a:gd name="connsiteX63" fmla="*/ 2908300 w 2908299"/>
              <a:gd name="connsiteY63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908299" h="1308100">
                <a:moveTo>
                  <a:pt x="1939656" y="963444"/>
                </a:moveTo>
                <a:cubicBezTo>
                  <a:pt x="1878562" y="867832"/>
                  <a:pt x="1879750" y="708486"/>
                  <a:pt x="1942621" y="608747"/>
                </a:cubicBezTo>
                <a:cubicBezTo>
                  <a:pt x="2005501" y="508418"/>
                  <a:pt x="2105742" y="505467"/>
                  <a:pt x="2166845" y="601075"/>
                </a:cubicBezTo>
                <a:cubicBezTo>
                  <a:pt x="2227938" y="696683"/>
                  <a:pt x="2226750" y="856029"/>
                  <a:pt x="2163870" y="955766"/>
                </a:cubicBezTo>
                <a:cubicBezTo>
                  <a:pt x="2101000" y="1056101"/>
                  <a:pt x="2000758" y="1059637"/>
                  <a:pt x="1939656" y="963444"/>
                </a:cubicBezTo>
                <a:close/>
                <a:moveTo>
                  <a:pt x="1883305" y="278251"/>
                </a:moveTo>
                <a:cubicBezTo>
                  <a:pt x="1845934" y="284743"/>
                  <a:pt x="1778311" y="278251"/>
                  <a:pt x="1732045" y="264087"/>
                </a:cubicBezTo>
                <a:cubicBezTo>
                  <a:pt x="1685778" y="249923"/>
                  <a:pt x="1678659" y="233398"/>
                  <a:pt x="1715441" y="226906"/>
                </a:cubicBezTo>
                <a:cubicBezTo>
                  <a:pt x="1752812" y="220415"/>
                  <a:pt x="1820434" y="226906"/>
                  <a:pt x="1866701" y="241071"/>
                </a:cubicBezTo>
                <a:cubicBezTo>
                  <a:pt x="1912968" y="255234"/>
                  <a:pt x="1920676" y="271760"/>
                  <a:pt x="1883305" y="278251"/>
                </a:cubicBezTo>
                <a:close/>
                <a:moveTo>
                  <a:pt x="927120" y="422253"/>
                </a:moveTo>
                <a:cubicBezTo>
                  <a:pt x="765186" y="529074"/>
                  <a:pt x="693413" y="706126"/>
                  <a:pt x="767558" y="817668"/>
                </a:cubicBezTo>
                <a:cubicBezTo>
                  <a:pt x="841705" y="929210"/>
                  <a:pt x="1033302" y="932751"/>
                  <a:pt x="1195235" y="825931"/>
                </a:cubicBezTo>
                <a:cubicBezTo>
                  <a:pt x="1357758" y="719109"/>
                  <a:pt x="1428945" y="542058"/>
                  <a:pt x="1354793" y="430516"/>
                </a:cubicBezTo>
                <a:cubicBezTo>
                  <a:pt x="1281239" y="318973"/>
                  <a:pt x="1089653" y="315432"/>
                  <a:pt x="927120" y="422253"/>
                </a:cubicBezTo>
                <a:close/>
                <a:moveTo>
                  <a:pt x="30845" y="1292754"/>
                </a:moveTo>
                <a:lnTo>
                  <a:pt x="30845" y="1308100"/>
                </a:lnTo>
                <a:lnTo>
                  <a:pt x="0" y="1308100"/>
                </a:lnTo>
                <a:cubicBezTo>
                  <a:pt x="7711" y="1234325"/>
                  <a:pt x="16609" y="1169413"/>
                  <a:pt x="20761" y="1151706"/>
                </a:cubicBezTo>
                <a:cubicBezTo>
                  <a:pt x="27286" y="1128691"/>
                  <a:pt x="27286" y="1183575"/>
                  <a:pt x="30845" y="1292754"/>
                </a:cubicBezTo>
                <a:close/>
                <a:moveTo>
                  <a:pt x="140581" y="834192"/>
                </a:moveTo>
                <a:cubicBezTo>
                  <a:pt x="147106" y="837143"/>
                  <a:pt x="141767" y="887898"/>
                  <a:pt x="115668" y="937473"/>
                </a:cubicBezTo>
                <a:cubicBezTo>
                  <a:pt x="89568" y="987047"/>
                  <a:pt x="42708" y="1036034"/>
                  <a:pt x="36183" y="1033077"/>
                </a:cubicBezTo>
                <a:cubicBezTo>
                  <a:pt x="29658" y="1030716"/>
                  <a:pt x="62876" y="976421"/>
                  <a:pt x="88975" y="926259"/>
                </a:cubicBezTo>
                <a:cubicBezTo>
                  <a:pt x="115075" y="876685"/>
                  <a:pt x="134056" y="831242"/>
                  <a:pt x="140581" y="834192"/>
                </a:cubicBezTo>
                <a:close/>
                <a:moveTo>
                  <a:pt x="961526" y="93528"/>
                </a:moveTo>
                <a:cubicBezTo>
                  <a:pt x="907546" y="117724"/>
                  <a:pt x="852382" y="159627"/>
                  <a:pt x="787133" y="196807"/>
                </a:cubicBezTo>
                <a:cubicBezTo>
                  <a:pt x="721885" y="233989"/>
                  <a:pt x="647739" y="265857"/>
                  <a:pt x="621640" y="271169"/>
                </a:cubicBezTo>
                <a:cubicBezTo>
                  <a:pt x="595540" y="275891"/>
                  <a:pt x="617487" y="254054"/>
                  <a:pt x="651298" y="232808"/>
                </a:cubicBezTo>
                <a:cubicBezTo>
                  <a:pt x="684515" y="211561"/>
                  <a:pt x="729002" y="192086"/>
                  <a:pt x="775270" y="163167"/>
                </a:cubicBezTo>
                <a:cubicBezTo>
                  <a:pt x="821537" y="134249"/>
                  <a:pt x="868991" y="97069"/>
                  <a:pt x="927120" y="77593"/>
                </a:cubicBezTo>
                <a:cubicBezTo>
                  <a:pt x="984659" y="58117"/>
                  <a:pt x="1052282" y="57527"/>
                  <a:pt x="1059990" y="60478"/>
                </a:cubicBezTo>
                <a:cubicBezTo>
                  <a:pt x="1067109" y="62839"/>
                  <a:pt x="1015500" y="69331"/>
                  <a:pt x="961526" y="93528"/>
                </a:cubicBezTo>
                <a:close/>
                <a:moveTo>
                  <a:pt x="2908300" y="1308100"/>
                </a:moveTo>
                <a:cubicBezTo>
                  <a:pt x="2907112" y="1272687"/>
                  <a:pt x="2905335" y="1239046"/>
                  <a:pt x="2903558" y="1208362"/>
                </a:cubicBezTo>
                <a:cubicBezTo>
                  <a:pt x="2892875" y="1057277"/>
                  <a:pt x="2869152" y="976421"/>
                  <a:pt x="2825851" y="880226"/>
                </a:cubicBezTo>
                <a:cubicBezTo>
                  <a:pt x="2782550" y="784028"/>
                  <a:pt x="2720857" y="671895"/>
                  <a:pt x="2606968" y="559173"/>
                </a:cubicBezTo>
                <a:cubicBezTo>
                  <a:pt x="2493677" y="446450"/>
                  <a:pt x="2328779" y="331957"/>
                  <a:pt x="2210147" y="255825"/>
                </a:cubicBezTo>
                <a:cubicBezTo>
                  <a:pt x="2092104" y="179692"/>
                  <a:pt x="2020328" y="141921"/>
                  <a:pt x="1914745" y="114184"/>
                </a:cubicBezTo>
                <a:cubicBezTo>
                  <a:pt x="1809751" y="87036"/>
                  <a:pt x="1670952" y="69921"/>
                  <a:pt x="1594433" y="61658"/>
                </a:cubicBezTo>
                <a:cubicBezTo>
                  <a:pt x="1517914" y="53396"/>
                  <a:pt x="1503677" y="53396"/>
                  <a:pt x="1487073" y="45134"/>
                </a:cubicBezTo>
                <a:cubicBezTo>
                  <a:pt x="1470459" y="36871"/>
                  <a:pt x="1451479" y="20346"/>
                  <a:pt x="1431910" y="10904"/>
                </a:cubicBezTo>
                <a:cubicBezTo>
                  <a:pt x="1412921" y="1461"/>
                  <a:pt x="1393941" y="-900"/>
                  <a:pt x="1344709" y="280"/>
                </a:cubicBezTo>
                <a:cubicBezTo>
                  <a:pt x="1295477" y="1461"/>
                  <a:pt x="1216582" y="6182"/>
                  <a:pt x="1159642" y="32150"/>
                </a:cubicBezTo>
                <a:cubicBezTo>
                  <a:pt x="1102103" y="58117"/>
                  <a:pt x="1066519" y="105921"/>
                  <a:pt x="962714" y="169069"/>
                </a:cubicBezTo>
                <a:cubicBezTo>
                  <a:pt x="858907" y="232218"/>
                  <a:pt x="686888" y="310711"/>
                  <a:pt x="597319" y="342580"/>
                </a:cubicBezTo>
                <a:cubicBezTo>
                  <a:pt x="507751" y="374449"/>
                  <a:pt x="500633" y="360285"/>
                  <a:pt x="493516" y="362646"/>
                </a:cubicBezTo>
                <a:cubicBezTo>
                  <a:pt x="486397" y="365006"/>
                  <a:pt x="479279" y="383891"/>
                  <a:pt x="444283" y="416351"/>
                </a:cubicBezTo>
                <a:cubicBezTo>
                  <a:pt x="409878" y="448220"/>
                  <a:pt x="347596" y="493664"/>
                  <a:pt x="309040" y="532615"/>
                </a:cubicBezTo>
                <a:cubicBezTo>
                  <a:pt x="271077" y="571567"/>
                  <a:pt x="256249" y="605206"/>
                  <a:pt x="244385" y="651240"/>
                </a:cubicBezTo>
                <a:cubicBezTo>
                  <a:pt x="232521" y="697863"/>
                  <a:pt x="223031" y="756880"/>
                  <a:pt x="232521" y="769864"/>
                </a:cubicBezTo>
                <a:cubicBezTo>
                  <a:pt x="242012" y="782848"/>
                  <a:pt x="270484" y="749798"/>
                  <a:pt x="313786" y="692552"/>
                </a:cubicBezTo>
                <a:cubicBezTo>
                  <a:pt x="357087" y="635304"/>
                  <a:pt x="414031" y="554451"/>
                  <a:pt x="454960" y="511959"/>
                </a:cubicBezTo>
                <a:cubicBezTo>
                  <a:pt x="495295" y="468876"/>
                  <a:pt x="519614" y="464156"/>
                  <a:pt x="499447" y="500156"/>
                </a:cubicBezTo>
                <a:cubicBezTo>
                  <a:pt x="479279" y="535566"/>
                  <a:pt x="414624" y="611698"/>
                  <a:pt x="341664" y="717929"/>
                </a:cubicBezTo>
                <a:cubicBezTo>
                  <a:pt x="268112" y="824750"/>
                  <a:pt x="186848" y="959899"/>
                  <a:pt x="150071" y="1040755"/>
                </a:cubicBezTo>
                <a:cubicBezTo>
                  <a:pt x="113295" y="1121610"/>
                  <a:pt x="120413" y="1147573"/>
                  <a:pt x="121599" y="1176494"/>
                </a:cubicBezTo>
                <a:cubicBezTo>
                  <a:pt x="122785" y="1203054"/>
                  <a:pt x="118634" y="1231965"/>
                  <a:pt x="118040" y="1308100"/>
                </a:cubicBezTo>
                <a:lnTo>
                  <a:pt x="2329368" y="1308100"/>
                </a:lnTo>
                <a:cubicBezTo>
                  <a:pt x="2354278" y="1253804"/>
                  <a:pt x="2389872" y="1200684"/>
                  <a:pt x="2432584" y="1158199"/>
                </a:cubicBezTo>
                <a:cubicBezTo>
                  <a:pt x="2532825" y="1057864"/>
                  <a:pt x="2634853" y="1054916"/>
                  <a:pt x="2659165" y="1150521"/>
                </a:cubicBezTo>
                <a:cubicBezTo>
                  <a:pt x="2670437" y="1193603"/>
                  <a:pt x="2663917" y="1250259"/>
                  <a:pt x="2644339" y="1308100"/>
                </a:cubicBezTo>
                <a:lnTo>
                  <a:pt x="2908300" y="1308100"/>
                </a:lnTo>
                <a:lnTo>
                  <a:pt x="2908300" y="130810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Graphic 13">
            <a:extLst>
              <a:ext uri="{FF2B5EF4-FFF2-40B4-BE49-F238E27FC236}">
                <a16:creationId xmlns:a16="http://schemas.microsoft.com/office/drawing/2014/main" id="{9BC80075-2C49-FC4B-A6EE-D79EBBD4CC32}"/>
              </a:ext>
            </a:extLst>
          </p:cNvPr>
          <p:cNvSpPr/>
          <p:nvPr/>
        </p:nvSpPr>
        <p:spPr>
          <a:xfrm>
            <a:off x="-2637" y="2777720"/>
            <a:ext cx="9906000" cy="4078632"/>
          </a:xfrm>
          <a:custGeom>
            <a:avLst/>
            <a:gdLst>
              <a:gd name="connsiteX0" fmla="*/ 6927155 w 9906000"/>
              <a:gd name="connsiteY0" fmla="*/ 581455 h 4078631"/>
              <a:gd name="connsiteX1" fmla="*/ 7414149 w 9906000"/>
              <a:gd name="connsiteY1" fmla="*/ 322599 h 4078631"/>
              <a:gd name="connsiteX2" fmla="*/ 8034156 w 9906000"/>
              <a:gd name="connsiteY2" fmla="*/ 596818 h 4078631"/>
              <a:gd name="connsiteX3" fmla="*/ 8119133 w 9906000"/>
              <a:gd name="connsiteY3" fmla="*/ 690534 h 4078631"/>
              <a:gd name="connsiteX4" fmla="*/ 8546091 w 9906000"/>
              <a:gd name="connsiteY4" fmla="*/ 1114052 h 4078631"/>
              <a:gd name="connsiteX5" fmla="*/ 9152592 w 9906000"/>
              <a:gd name="connsiteY5" fmla="*/ 1000510 h 4078631"/>
              <a:gd name="connsiteX6" fmla="*/ 9280170 w 9906000"/>
              <a:gd name="connsiteY6" fmla="*/ 929544 h 4078631"/>
              <a:gd name="connsiteX7" fmla="*/ 9906001 w 9906000"/>
              <a:gd name="connsiteY7" fmla="*/ 604444 h 4078631"/>
              <a:gd name="connsiteX8" fmla="*/ 9906001 w 9906000"/>
              <a:gd name="connsiteY8" fmla="*/ 4086311 h 4078631"/>
              <a:gd name="connsiteX9" fmla="*/ 0 w 9906000"/>
              <a:gd name="connsiteY9" fmla="*/ 4086311 h 4078631"/>
              <a:gd name="connsiteX10" fmla="*/ 0 w 9906000"/>
              <a:gd name="connsiteY10" fmla="*/ 0 h 4078631"/>
              <a:gd name="connsiteX11" fmla="*/ 169606 w 9906000"/>
              <a:gd name="connsiteY11" fmla="*/ 151910 h 4078631"/>
              <a:gd name="connsiteX12" fmla="*/ 291139 w 9906000"/>
              <a:gd name="connsiteY12" fmla="*/ 264833 h 4078631"/>
              <a:gd name="connsiteX13" fmla="*/ 803075 w 9906000"/>
              <a:gd name="connsiteY13" fmla="*/ 422859 h 4078631"/>
              <a:gd name="connsiteX14" fmla="*/ 1183439 w 9906000"/>
              <a:gd name="connsiteY14" fmla="*/ 257524 h 4078631"/>
              <a:gd name="connsiteX15" fmla="*/ 1359806 w 9906000"/>
              <a:gd name="connsiteY15" fmla="*/ 165239 h 4078631"/>
              <a:gd name="connsiteX16" fmla="*/ 1921507 w 9906000"/>
              <a:gd name="connsiteY16" fmla="*/ 106809 h 4078631"/>
              <a:gd name="connsiteX17" fmla="*/ 2523749 w 9906000"/>
              <a:gd name="connsiteY17" fmla="*/ 574243 h 4078631"/>
              <a:gd name="connsiteX18" fmla="*/ 2588903 w 9906000"/>
              <a:gd name="connsiteY18" fmla="*/ 639781 h 4078631"/>
              <a:gd name="connsiteX19" fmla="*/ 3130250 w 9906000"/>
              <a:gd name="connsiteY19" fmla="*/ 1091477 h 4078631"/>
              <a:gd name="connsiteX20" fmla="*/ 3886765 w 9906000"/>
              <a:gd name="connsiteY20" fmla="*/ 1116705 h 4078631"/>
              <a:gd name="connsiteX21" fmla="*/ 4297229 w 9906000"/>
              <a:gd name="connsiteY21" fmla="*/ 917924 h 4078631"/>
              <a:gd name="connsiteX22" fmla="*/ 4787635 w 9906000"/>
              <a:gd name="connsiteY22" fmla="*/ 696413 h 4078631"/>
              <a:gd name="connsiteX23" fmla="*/ 5357971 w 9906000"/>
              <a:gd name="connsiteY23" fmla="*/ 786837 h 4078631"/>
              <a:gd name="connsiteX24" fmla="*/ 5475902 w 9906000"/>
              <a:gd name="connsiteY24" fmla="*/ 834519 h 4078631"/>
              <a:gd name="connsiteX25" fmla="*/ 6381748 w 9906000"/>
              <a:gd name="connsiteY25" fmla="*/ 875684 h 4078631"/>
              <a:gd name="connsiteX26" fmla="*/ 6927155 w 9906000"/>
              <a:gd name="connsiteY26" fmla="*/ 581455 h 40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906000" h="4078631">
                <a:moveTo>
                  <a:pt x="6927155" y="581455"/>
                </a:moveTo>
                <a:cubicBezTo>
                  <a:pt x="7105239" y="470534"/>
                  <a:pt x="7274253" y="365264"/>
                  <a:pt x="7414149" y="322599"/>
                </a:cubicBezTo>
                <a:cubicBezTo>
                  <a:pt x="7694293" y="236947"/>
                  <a:pt x="7857824" y="402939"/>
                  <a:pt x="8034156" y="596818"/>
                </a:cubicBezTo>
                <a:cubicBezTo>
                  <a:pt x="8062238" y="627566"/>
                  <a:pt x="8090639" y="658998"/>
                  <a:pt x="8119133" y="690534"/>
                </a:cubicBezTo>
                <a:cubicBezTo>
                  <a:pt x="8270288" y="857838"/>
                  <a:pt x="8424055" y="1028015"/>
                  <a:pt x="8546091" y="1114052"/>
                </a:cubicBezTo>
                <a:cubicBezTo>
                  <a:pt x="8690434" y="1216303"/>
                  <a:pt x="8790682" y="1199703"/>
                  <a:pt x="9152592" y="1000510"/>
                </a:cubicBezTo>
                <a:cubicBezTo>
                  <a:pt x="9192134" y="978817"/>
                  <a:pt x="9234793" y="954943"/>
                  <a:pt x="9280170" y="929544"/>
                </a:cubicBezTo>
                <a:cubicBezTo>
                  <a:pt x="9455608" y="831354"/>
                  <a:pt x="9671764" y="710372"/>
                  <a:pt x="9906001" y="604444"/>
                </a:cubicBezTo>
                <a:lnTo>
                  <a:pt x="9906001" y="4086311"/>
                </a:lnTo>
                <a:lnTo>
                  <a:pt x="0" y="4086311"/>
                </a:lnTo>
                <a:lnTo>
                  <a:pt x="0" y="0"/>
                </a:lnTo>
                <a:cubicBezTo>
                  <a:pt x="59899" y="44870"/>
                  <a:pt x="115261" y="98886"/>
                  <a:pt x="169606" y="151910"/>
                </a:cubicBezTo>
                <a:cubicBezTo>
                  <a:pt x="210195" y="191512"/>
                  <a:pt x="250217" y="230562"/>
                  <a:pt x="291139" y="264833"/>
                </a:cubicBezTo>
                <a:cubicBezTo>
                  <a:pt x="449697" y="397627"/>
                  <a:pt x="621764" y="458713"/>
                  <a:pt x="803075" y="422859"/>
                </a:cubicBezTo>
                <a:cubicBezTo>
                  <a:pt x="926790" y="397842"/>
                  <a:pt x="1055176" y="327648"/>
                  <a:pt x="1183439" y="257524"/>
                </a:cubicBezTo>
                <a:cubicBezTo>
                  <a:pt x="1242404" y="225282"/>
                  <a:pt x="1301358" y="193054"/>
                  <a:pt x="1359806" y="165239"/>
                </a:cubicBezTo>
                <a:cubicBezTo>
                  <a:pt x="1545385" y="76267"/>
                  <a:pt x="1726693" y="32445"/>
                  <a:pt x="1921507" y="106809"/>
                </a:cubicBezTo>
                <a:cubicBezTo>
                  <a:pt x="2116333" y="181174"/>
                  <a:pt x="2324653" y="375053"/>
                  <a:pt x="2523749" y="574243"/>
                </a:cubicBezTo>
                <a:cubicBezTo>
                  <a:pt x="2545561" y="596068"/>
                  <a:pt x="2567256" y="617956"/>
                  <a:pt x="2588903" y="639781"/>
                </a:cubicBezTo>
                <a:cubicBezTo>
                  <a:pt x="2764764" y="817155"/>
                  <a:pt x="2936507" y="990375"/>
                  <a:pt x="3130250" y="1091477"/>
                </a:cubicBezTo>
                <a:cubicBezTo>
                  <a:pt x="3347818" y="1205010"/>
                  <a:pt x="3592409" y="1227585"/>
                  <a:pt x="3886765" y="1116705"/>
                </a:cubicBezTo>
                <a:cubicBezTo>
                  <a:pt x="4017602" y="1067715"/>
                  <a:pt x="4158275" y="992359"/>
                  <a:pt x="4297229" y="917924"/>
                </a:cubicBezTo>
                <a:cubicBezTo>
                  <a:pt x="4470902" y="824893"/>
                  <a:pt x="4641880" y="733298"/>
                  <a:pt x="4787635" y="696413"/>
                </a:cubicBezTo>
                <a:cubicBezTo>
                  <a:pt x="5006179" y="641107"/>
                  <a:pt x="5168487" y="708343"/>
                  <a:pt x="5357971" y="786837"/>
                </a:cubicBezTo>
                <a:cubicBezTo>
                  <a:pt x="5395960" y="802577"/>
                  <a:pt x="5435054" y="818770"/>
                  <a:pt x="5475902" y="834519"/>
                </a:cubicBezTo>
                <a:cubicBezTo>
                  <a:pt x="5720493" y="928137"/>
                  <a:pt x="6028368" y="1005822"/>
                  <a:pt x="6381748" y="875684"/>
                </a:cubicBezTo>
                <a:cubicBezTo>
                  <a:pt x="6559103" y="810705"/>
                  <a:pt x="6747729" y="693212"/>
                  <a:pt x="6927155" y="581455"/>
                </a:cubicBezTo>
                <a:close/>
              </a:path>
            </a:pathLst>
          </a:custGeom>
          <a:solidFill>
            <a:srgbClr val="000000">
              <a:alpha val="8000"/>
            </a:srgbClr>
          </a:solidFill>
          <a:ln w="117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667ED13-4631-B541-BD9B-10162CA8D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18" name="Graphic 9">
            <a:extLst>
              <a:ext uri="{FF2B5EF4-FFF2-40B4-BE49-F238E27FC236}">
                <a16:creationId xmlns:a16="http://schemas.microsoft.com/office/drawing/2014/main" id="{A33AA541-54EC-4146-8DE7-A44FCBC7A74D}"/>
              </a:ext>
            </a:extLst>
          </p:cNvPr>
          <p:cNvGrpSpPr/>
          <p:nvPr/>
        </p:nvGrpSpPr>
        <p:grpSpPr>
          <a:xfrm>
            <a:off x="217710" y="78377"/>
            <a:ext cx="9531401" cy="6528357"/>
            <a:chOff x="217710" y="78377"/>
            <a:chExt cx="9531401" cy="6528357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3116D16-82A8-3244-AF4D-DCD05A37CD76}"/>
                </a:ext>
              </a:extLst>
            </p:cNvPr>
            <p:cNvSpPr/>
            <p:nvPr/>
          </p:nvSpPr>
          <p:spPr>
            <a:xfrm>
              <a:off x="225698" y="1470127"/>
              <a:ext cx="195767" cy="195606"/>
            </a:xfrm>
            <a:custGeom>
              <a:avLst/>
              <a:gdLst>
                <a:gd name="connsiteX0" fmla="*/ 101310 w 195766"/>
                <a:gd name="connsiteY0" fmla="*/ 202452 h 195606"/>
                <a:gd name="connsiteX1" fmla="*/ 202620 w 195766"/>
                <a:gd name="connsiteY1" fmla="*/ 101226 h 195606"/>
                <a:gd name="connsiteX2" fmla="*/ 101310 w 195766"/>
                <a:gd name="connsiteY2" fmla="*/ 0 h 195606"/>
                <a:gd name="connsiteX3" fmla="*/ 0 w 195766"/>
                <a:gd name="connsiteY3" fmla="*/ 101226 h 195606"/>
                <a:gd name="connsiteX4" fmla="*/ 101310 w 195766"/>
                <a:gd name="connsiteY4" fmla="*/ 202452 h 19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66" h="195606">
                  <a:moveTo>
                    <a:pt x="101310" y="202452"/>
                  </a:moveTo>
                  <a:cubicBezTo>
                    <a:pt x="156677" y="202452"/>
                    <a:pt x="202620" y="157732"/>
                    <a:pt x="202620" y="101226"/>
                  </a:cubicBezTo>
                  <a:cubicBezTo>
                    <a:pt x="202620" y="45906"/>
                    <a:pt x="157855" y="0"/>
                    <a:pt x="101310" y="0"/>
                  </a:cubicBezTo>
                  <a:cubicBezTo>
                    <a:pt x="45943" y="0"/>
                    <a:pt x="0" y="44733"/>
                    <a:pt x="0" y="101226"/>
                  </a:cubicBezTo>
                  <a:cubicBezTo>
                    <a:pt x="0" y="157732"/>
                    <a:pt x="45943" y="202452"/>
                    <a:pt x="101310" y="20245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A3C835-0E48-F04D-B0BF-C5BC163FBF9B}"/>
                </a:ext>
              </a:extLst>
            </p:cNvPr>
            <p:cNvSpPr/>
            <p:nvPr/>
          </p:nvSpPr>
          <p:spPr>
            <a:xfrm>
              <a:off x="9482599" y="3595890"/>
              <a:ext cx="73413" cy="73352"/>
            </a:xfrm>
            <a:custGeom>
              <a:avLst/>
              <a:gdLst>
                <a:gd name="connsiteX0" fmla="*/ 37697 w 73412"/>
                <a:gd name="connsiteY0" fmla="*/ 75333 h 73352"/>
                <a:gd name="connsiteX1" fmla="*/ 75395 w 73412"/>
                <a:gd name="connsiteY1" fmla="*/ 37667 h 73352"/>
                <a:gd name="connsiteX2" fmla="*/ 37697 w 73412"/>
                <a:gd name="connsiteY2" fmla="*/ 0 h 73352"/>
                <a:gd name="connsiteX3" fmla="*/ 0 w 73412"/>
                <a:gd name="connsiteY3" fmla="*/ 37667 h 73352"/>
                <a:gd name="connsiteX4" fmla="*/ 37697 w 73412"/>
                <a:gd name="connsiteY4" fmla="*/ 75333 h 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12" h="73352">
                  <a:moveTo>
                    <a:pt x="37697" y="75333"/>
                  </a:moveTo>
                  <a:cubicBezTo>
                    <a:pt x="58901" y="75333"/>
                    <a:pt x="75395" y="58853"/>
                    <a:pt x="75395" y="37667"/>
                  </a:cubicBezTo>
                  <a:cubicBezTo>
                    <a:pt x="75395" y="16480"/>
                    <a:pt x="58901" y="0"/>
                    <a:pt x="37697" y="0"/>
                  </a:cubicBezTo>
                  <a:cubicBezTo>
                    <a:pt x="16493" y="0"/>
                    <a:pt x="0" y="16480"/>
                    <a:pt x="0" y="37667"/>
                  </a:cubicBezTo>
                  <a:cubicBezTo>
                    <a:pt x="0" y="58853"/>
                    <a:pt x="16493" y="75333"/>
                    <a:pt x="37697" y="75333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0217CF9-448E-0946-A885-B2B211CC164B}"/>
                </a:ext>
              </a:extLst>
            </p:cNvPr>
            <p:cNvSpPr/>
            <p:nvPr/>
          </p:nvSpPr>
          <p:spPr>
            <a:xfrm>
              <a:off x="1849488" y="2709733"/>
              <a:ext cx="85648" cy="85578"/>
            </a:xfrm>
            <a:custGeom>
              <a:avLst/>
              <a:gdLst>
                <a:gd name="connsiteX0" fmla="*/ 48305 w 85648"/>
                <a:gd name="connsiteY0" fmla="*/ 96519 h 85577"/>
                <a:gd name="connsiteX1" fmla="*/ 96599 w 85648"/>
                <a:gd name="connsiteY1" fmla="*/ 48254 h 85577"/>
                <a:gd name="connsiteX2" fmla="*/ 48305 w 85648"/>
                <a:gd name="connsiteY2" fmla="*/ 0 h 85577"/>
                <a:gd name="connsiteX3" fmla="*/ 0 w 85648"/>
                <a:gd name="connsiteY3" fmla="*/ 48254 h 85577"/>
                <a:gd name="connsiteX4" fmla="*/ 48305 w 85648"/>
                <a:gd name="connsiteY4" fmla="*/ 96519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305" y="96519"/>
                  </a:moveTo>
                  <a:cubicBezTo>
                    <a:pt x="74220" y="96519"/>
                    <a:pt x="96599" y="75333"/>
                    <a:pt x="96599" y="48254"/>
                  </a:cubicBezTo>
                  <a:cubicBezTo>
                    <a:pt x="96599" y="22360"/>
                    <a:pt x="75395" y="0"/>
                    <a:pt x="48305" y="0"/>
                  </a:cubicBezTo>
                  <a:cubicBezTo>
                    <a:pt x="22391" y="0"/>
                    <a:pt x="0" y="21187"/>
                    <a:pt x="0" y="48254"/>
                  </a:cubicBezTo>
                  <a:cubicBezTo>
                    <a:pt x="0" y="75333"/>
                    <a:pt x="21204" y="96519"/>
                    <a:pt x="48305" y="96519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0B0CA49-D89B-414F-9133-E497952DD596}"/>
                </a:ext>
              </a:extLst>
            </p:cNvPr>
            <p:cNvSpPr/>
            <p:nvPr/>
          </p:nvSpPr>
          <p:spPr>
            <a:xfrm>
              <a:off x="3113029" y="83558"/>
              <a:ext cx="85648" cy="85578"/>
            </a:xfrm>
            <a:custGeom>
              <a:avLst/>
              <a:gdLst>
                <a:gd name="connsiteX0" fmla="*/ 48293 w 85648"/>
                <a:gd name="connsiteY0" fmla="*/ 96519 h 85577"/>
                <a:gd name="connsiteX1" fmla="*/ 96599 w 85648"/>
                <a:gd name="connsiteY1" fmla="*/ 48260 h 85577"/>
                <a:gd name="connsiteX2" fmla="*/ 48293 w 85648"/>
                <a:gd name="connsiteY2" fmla="*/ 0 h 85577"/>
                <a:gd name="connsiteX3" fmla="*/ 0 w 85648"/>
                <a:gd name="connsiteY3" fmla="*/ 48260 h 85577"/>
                <a:gd name="connsiteX4" fmla="*/ 48293 w 85648"/>
                <a:gd name="connsiteY4" fmla="*/ 96519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293" y="96519"/>
                  </a:moveTo>
                  <a:cubicBezTo>
                    <a:pt x="74220" y="96519"/>
                    <a:pt x="96599" y="75332"/>
                    <a:pt x="96599" y="48260"/>
                  </a:cubicBezTo>
                  <a:cubicBezTo>
                    <a:pt x="96599" y="22364"/>
                    <a:pt x="75395" y="0"/>
                    <a:pt x="48293" y="0"/>
                  </a:cubicBezTo>
                  <a:cubicBezTo>
                    <a:pt x="22379" y="0"/>
                    <a:pt x="0" y="21187"/>
                    <a:pt x="0" y="48260"/>
                  </a:cubicBezTo>
                  <a:cubicBezTo>
                    <a:pt x="0" y="75332"/>
                    <a:pt x="22379" y="96519"/>
                    <a:pt x="48293" y="96519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1ACD221-B002-9D4A-922D-75A4884E9DF4}"/>
                </a:ext>
              </a:extLst>
            </p:cNvPr>
            <p:cNvSpPr/>
            <p:nvPr/>
          </p:nvSpPr>
          <p:spPr>
            <a:xfrm>
              <a:off x="8257293" y="4721848"/>
              <a:ext cx="85648" cy="85578"/>
            </a:xfrm>
            <a:custGeom>
              <a:avLst/>
              <a:gdLst>
                <a:gd name="connsiteX0" fmla="*/ 48305 w 85648"/>
                <a:gd name="connsiteY0" fmla="*/ 96520 h 85577"/>
                <a:gd name="connsiteX1" fmla="*/ 96599 w 85648"/>
                <a:gd name="connsiteY1" fmla="*/ 48266 h 85577"/>
                <a:gd name="connsiteX2" fmla="*/ 48305 w 85648"/>
                <a:gd name="connsiteY2" fmla="*/ 0 h 85577"/>
                <a:gd name="connsiteX3" fmla="*/ 0 w 85648"/>
                <a:gd name="connsiteY3" fmla="*/ 48266 h 85577"/>
                <a:gd name="connsiteX4" fmla="*/ 48305 w 85648"/>
                <a:gd name="connsiteY4" fmla="*/ 96520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305" y="96520"/>
                  </a:moveTo>
                  <a:cubicBezTo>
                    <a:pt x="74221" y="96520"/>
                    <a:pt x="96599" y="75333"/>
                    <a:pt x="96599" y="48266"/>
                  </a:cubicBezTo>
                  <a:cubicBezTo>
                    <a:pt x="96599" y="22373"/>
                    <a:pt x="75395" y="0"/>
                    <a:pt x="48305" y="0"/>
                  </a:cubicBezTo>
                  <a:cubicBezTo>
                    <a:pt x="21204" y="0"/>
                    <a:pt x="0" y="21187"/>
                    <a:pt x="0" y="48266"/>
                  </a:cubicBezTo>
                  <a:cubicBezTo>
                    <a:pt x="1187" y="75333"/>
                    <a:pt x="22391" y="96520"/>
                    <a:pt x="48305" y="9652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D7F1F82-5C64-5D4D-8485-496E58EECBA9}"/>
                </a:ext>
              </a:extLst>
            </p:cNvPr>
            <p:cNvSpPr/>
            <p:nvPr/>
          </p:nvSpPr>
          <p:spPr>
            <a:xfrm>
              <a:off x="6341996" y="532012"/>
              <a:ext cx="85648" cy="85578"/>
            </a:xfrm>
            <a:custGeom>
              <a:avLst/>
              <a:gdLst>
                <a:gd name="connsiteX0" fmla="*/ 48294 w 85648"/>
                <a:gd name="connsiteY0" fmla="*/ 96518 h 85577"/>
                <a:gd name="connsiteX1" fmla="*/ 96587 w 85648"/>
                <a:gd name="connsiteY1" fmla="*/ 48260 h 85577"/>
                <a:gd name="connsiteX2" fmla="*/ 48294 w 85648"/>
                <a:gd name="connsiteY2" fmla="*/ 0 h 85577"/>
                <a:gd name="connsiteX3" fmla="*/ 0 w 85648"/>
                <a:gd name="connsiteY3" fmla="*/ 48260 h 85577"/>
                <a:gd name="connsiteX4" fmla="*/ 48294 w 85648"/>
                <a:gd name="connsiteY4" fmla="*/ 96518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294" y="96518"/>
                  </a:moveTo>
                  <a:cubicBezTo>
                    <a:pt x="74208" y="96518"/>
                    <a:pt x="96587" y="75332"/>
                    <a:pt x="96587" y="48260"/>
                  </a:cubicBezTo>
                  <a:cubicBezTo>
                    <a:pt x="96587" y="22364"/>
                    <a:pt x="75383" y="0"/>
                    <a:pt x="48294" y="0"/>
                  </a:cubicBezTo>
                  <a:cubicBezTo>
                    <a:pt x="22379" y="0"/>
                    <a:pt x="0" y="21187"/>
                    <a:pt x="0" y="48260"/>
                  </a:cubicBezTo>
                  <a:cubicBezTo>
                    <a:pt x="0" y="75332"/>
                    <a:pt x="21204" y="96518"/>
                    <a:pt x="48294" y="96518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789D357-0567-6647-B754-379988873EDA}"/>
                </a:ext>
              </a:extLst>
            </p:cNvPr>
            <p:cNvSpPr/>
            <p:nvPr/>
          </p:nvSpPr>
          <p:spPr>
            <a:xfrm>
              <a:off x="237478" y="2883773"/>
              <a:ext cx="36706" cy="36676"/>
            </a:xfrm>
            <a:custGeom>
              <a:avLst/>
              <a:gdLst>
                <a:gd name="connsiteX0" fmla="*/ 23561 w 36706"/>
                <a:gd name="connsiteY0" fmla="*/ 47080 h 36676"/>
                <a:gd name="connsiteX1" fmla="*/ 47121 w 36706"/>
                <a:gd name="connsiteY1" fmla="*/ 23534 h 36676"/>
                <a:gd name="connsiteX2" fmla="*/ 23561 w 36706"/>
                <a:gd name="connsiteY2" fmla="*/ 0 h 36676"/>
                <a:gd name="connsiteX3" fmla="*/ 0 w 36706"/>
                <a:gd name="connsiteY3" fmla="*/ 23534 h 36676"/>
                <a:gd name="connsiteX4" fmla="*/ 23561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1" y="47080"/>
                  </a:moveTo>
                  <a:cubicBezTo>
                    <a:pt x="36519" y="47080"/>
                    <a:pt x="47121" y="36480"/>
                    <a:pt x="47121" y="23534"/>
                  </a:cubicBezTo>
                  <a:cubicBezTo>
                    <a:pt x="47121" y="10587"/>
                    <a:pt x="36519" y="0"/>
                    <a:pt x="23561" y="0"/>
                  </a:cubicBezTo>
                  <a:cubicBezTo>
                    <a:pt x="10602" y="0"/>
                    <a:pt x="0" y="10587"/>
                    <a:pt x="0" y="23534"/>
                  </a:cubicBezTo>
                  <a:cubicBezTo>
                    <a:pt x="0" y="36480"/>
                    <a:pt x="10602" y="47080"/>
                    <a:pt x="23561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3BA9301-9A25-B74D-AF1D-BEF6CAF6BB7B}"/>
                </a:ext>
              </a:extLst>
            </p:cNvPr>
            <p:cNvSpPr/>
            <p:nvPr/>
          </p:nvSpPr>
          <p:spPr>
            <a:xfrm>
              <a:off x="4261606" y="636775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9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9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9F5E259-12FC-1542-8EFB-C600363B7AA0}"/>
                </a:ext>
              </a:extLst>
            </p:cNvPr>
            <p:cNvSpPr/>
            <p:nvPr/>
          </p:nvSpPr>
          <p:spPr>
            <a:xfrm>
              <a:off x="3985623" y="2375295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1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1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7CC77A7-5F40-5C47-8AB0-ACBFB31D2AE4}"/>
                </a:ext>
              </a:extLst>
            </p:cNvPr>
            <p:cNvSpPr/>
            <p:nvPr/>
          </p:nvSpPr>
          <p:spPr>
            <a:xfrm>
              <a:off x="6211224" y="5446227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31 w 36706"/>
                <a:gd name="connsiteY1" fmla="*/ 23534 h 36676"/>
                <a:gd name="connsiteX2" fmla="*/ 23565 w 36706"/>
                <a:gd name="connsiteY2" fmla="*/ 0 h 36676"/>
                <a:gd name="connsiteX3" fmla="*/ 0 w 36706"/>
                <a:gd name="connsiteY3" fmla="*/ 23534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31" y="36481"/>
                    <a:pt x="47131" y="23534"/>
                  </a:cubicBezTo>
                  <a:cubicBezTo>
                    <a:pt x="47131" y="10587"/>
                    <a:pt x="36523" y="0"/>
                    <a:pt x="23565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1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71FF207-3598-3A49-81DC-5DA72AA02242}"/>
                </a:ext>
              </a:extLst>
            </p:cNvPr>
            <p:cNvSpPr/>
            <p:nvPr/>
          </p:nvSpPr>
          <p:spPr>
            <a:xfrm>
              <a:off x="4715136" y="5733426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18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18" y="36493"/>
                    <a:pt x="47118" y="23546"/>
                  </a:cubicBezTo>
                  <a:cubicBezTo>
                    <a:pt x="47118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9AF2715-D1C0-4C4A-B7CD-D94A4E2FE41D}"/>
                </a:ext>
              </a:extLst>
            </p:cNvPr>
            <p:cNvSpPr/>
            <p:nvPr/>
          </p:nvSpPr>
          <p:spPr>
            <a:xfrm>
              <a:off x="8159680" y="6557368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31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31" y="36493"/>
                    <a:pt x="47131" y="23546"/>
                  </a:cubicBezTo>
                  <a:cubicBezTo>
                    <a:pt x="47131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E8585D0-CAB0-1542-8FEA-4B879518E01B}"/>
                </a:ext>
              </a:extLst>
            </p:cNvPr>
            <p:cNvSpPr/>
            <p:nvPr/>
          </p:nvSpPr>
          <p:spPr>
            <a:xfrm>
              <a:off x="9701711" y="6163050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32 w 36706"/>
                <a:gd name="connsiteY1" fmla="*/ 23546 h 36676"/>
                <a:gd name="connsiteX2" fmla="*/ 23566 w 36706"/>
                <a:gd name="connsiteY2" fmla="*/ 0 h 36676"/>
                <a:gd name="connsiteX3" fmla="*/ 0 w 36706"/>
                <a:gd name="connsiteY3" fmla="*/ 23546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32" y="36493"/>
                    <a:pt x="47132" y="23546"/>
                  </a:cubicBezTo>
                  <a:cubicBezTo>
                    <a:pt x="47132" y="10599"/>
                    <a:pt x="36523" y="0"/>
                    <a:pt x="23566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6412735-F959-784A-8FEF-40EBF344D3D6}"/>
                </a:ext>
              </a:extLst>
            </p:cNvPr>
            <p:cNvSpPr/>
            <p:nvPr/>
          </p:nvSpPr>
          <p:spPr>
            <a:xfrm>
              <a:off x="7483818" y="5245975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1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1"/>
                    <a:pt x="10596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27969BB-5BC1-2B48-A4EB-769E5669C198}"/>
                </a:ext>
              </a:extLst>
            </p:cNvPr>
            <p:cNvSpPr/>
            <p:nvPr/>
          </p:nvSpPr>
          <p:spPr>
            <a:xfrm>
              <a:off x="8984299" y="4980109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46 h 36676"/>
                <a:gd name="connsiteX2" fmla="*/ 23566 w 36706"/>
                <a:gd name="connsiteY2" fmla="*/ 0 h 36676"/>
                <a:gd name="connsiteX3" fmla="*/ 0 w 36706"/>
                <a:gd name="connsiteY3" fmla="*/ 23546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66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B16606B-0F01-FA4B-BF83-7E3269EF14FD}"/>
                </a:ext>
              </a:extLst>
            </p:cNvPr>
            <p:cNvSpPr/>
            <p:nvPr/>
          </p:nvSpPr>
          <p:spPr>
            <a:xfrm>
              <a:off x="7298550" y="2328203"/>
              <a:ext cx="36706" cy="36676"/>
            </a:xfrm>
            <a:custGeom>
              <a:avLst/>
              <a:gdLst>
                <a:gd name="connsiteX0" fmla="*/ 23553 w 36706"/>
                <a:gd name="connsiteY0" fmla="*/ 47092 h 36676"/>
                <a:gd name="connsiteX1" fmla="*/ 47119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9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92"/>
                  </a:moveTo>
                  <a:cubicBezTo>
                    <a:pt x="36523" y="47092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53" y="0"/>
                  </a:cubicBezTo>
                  <a:cubicBezTo>
                    <a:pt x="10595" y="0"/>
                    <a:pt x="0" y="10599"/>
                    <a:pt x="0" y="23546"/>
                  </a:cubicBezTo>
                  <a:cubicBezTo>
                    <a:pt x="0" y="36493"/>
                    <a:pt x="10595" y="47092"/>
                    <a:pt x="23553" y="4709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3BA2774-5010-E64C-859E-07AD39AC6E0F}"/>
                </a:ext>
              </a:extLst>
            </p:cNvPr>
            <p:cNvSpPr/>
            <p:nvPr/>
          </p:nvSpPr>
          <p:spPr>
            <a:xfrm>
              <a:off x="8906225" y="2922772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18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18" y="36493"/>
                    <a:pt x="47118" y="23546"/>
                  </a:cubicBezTo>
                  <a:cubicBezTo>
                    <a:pt x="47118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969966B-7A0E-1D47-8130-817C00BC484A}"/>
                </a:ext>
              </a:extLst>
            </p:cNvPr>
            <p:cNvSpPr/>
            <p:nvPr/>
          </p:nvSpPr>
          <p:spPr>
            <a:xfrm>
              <a:off x="5612801" y="858060"/>
              <a:ext cx="36706" cy="36676"/>
            </a:xfrm>
            <a:custGeom>
              <a:avLst/>
              <a:gdLst>
                <a:gd name="connsiteX0" fmla="*/ 23553 w 36706"/>
                <a:gd name="connsiteY0" fmla="*/ 47081 h 36676"/>
                <a:gd name="connsiteX1" fmla="*/ 47118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1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1"/>
                  </a:moveTo>
                  <a:cubicBezTo>
                    <a:pt x="36511" y="47081"/>
                    <a:pt x="47118" y="36488"/>
                    <a:pt x="47118" y="23541"/>
                  </a:cubicBezTo>
                  <a:cubicBezTo>
                    <a:pt x="47118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8"/>
                    <a:pt x="10596" y="47081"/>
                    <a:pt x="23553" y="47081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9765BEB-432D-FD4F-BE24-6B8277A28026}"/>
                </a:ext>
              </a:extLst>
            </p:cNvPr>
            <p:cNvSpPr/>
            <p:nvPr/>
          </p:nvSpPr>
          <p:spPr>
            <a:xfrm>
              <a:off x="7333886" y="1108771"/>
              <a:ext cx="36706" cy="36676"/>
            </a:xfrm>
            <a:custGeom>
              <a:avLst/>
              <a:gdLst>
                <a:gd name="connsiteX0" fmla="*/ 23566 w 36706"/>
                <a:gd name="connsiteY0" fmla="*/ 47081 h 36676"/>
                <a:gd name="connsiteX1" fmla="*/ 47119 w 36706"/>
                <a:gd name="connsiteY1" fmla="*/ 23540 h 36676"/>
                <a:gd name="connsiteX2" fmla="*/ 23566 w 36706"/>
                <a:gd name="connsiteY2" fmla="*/ 0 h 36676"/>
                <a:gd name="connsiteX3" fmla="*/ 0 w 36706"/>
                <a:gd name="connsiteY3" fmla="*/ 23540 h 36676"/>
                <a:gd name="connsiteX4" fmla="*/ 23566 w 36706"/>
                <a:gd name="connsiteY4" fmla="*/ 47081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1"/>
                  </a:moveTo>
                  <a:cubicBezTo>
                    <a:pt x="36523" y="47081"/>
                    <a:pt x="47119" y="36488"/>
                    <a:pt x="47119" y="23540"/>
                  </a:cubicBezTo>
                  <a:cubicBezTo>
                    <a:pt x="47119" y="10593"/>
                    <a:pt x="36523" y="0"/>
                    <a:pt x="23566" y="0"/>
                  </a:cubicBezTo>
                  <a:cubicBezTo>
                    <a:pt x="10608" y="0"/>
                    <a:pt x="0" y="10593"/>
                    <a:pt x="0" y="23540"/>
                  </a:cubicBezTo>
                  <a:cubicBezTo>
                    <a:pt x="0" y="36488"/>
                    <a:pt x="10608" y="47081"/>
                    <a:pt x="23566" y="47081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E16AEEB-030C-D742-9048-B898197B52A5}"/>
                </a:ext>
              </a:extLst>
            </p:cNvPr>
            <p:cNvSpPr/>
            <p:nvPr/>
          </p:nvSpPr>
          <p:spPr>
            <a:xfrm>
              <a:off x="8650920" y="1001663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8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8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24B133-F03E-B249-8399-8348886950B7}"/>
                </a:ext>
              </a:extLst>
            </p:cNvPr>
            <p:cNvSpPr/>
            <p:nvPr/>
          </p:nvSpPr>
          <p:spPr>
            <a:xfrm>
              <a:off x="9475539" y="2256403"/>
              <a:ext cx="36706" cy="36676"/>
            </a:xfrm>
            <a:custGeom>
              <a:avLst/>
              <a:gdLst>
                <a:gd name="connsiteX0" fmla="*/ 23553 w 36706"/>
                <a:gd name="connsiteY0" fmla="*/ 47080 h 36676"/>
                <a:gd name="connsiteX1" fmla="*/ 47119 w 36706"/>
                <a:gd name="connsiteY1" fmla="*/ 23534 h 36676"/>
                <a:gd name="connsiteX2" fmla="*/ 23553 w 36706"/>
                <a:gd name="connsiteY2" fmla="*/ 0 h 36676"/>
                <a:gd name="connsiteX3" fmla="*/ 0 w 36706"/>
                <a:gd name="connsiteY3" fmla="*/ 23534 h 36676"/>
                <a:gd name="connsiteX4" fmla="*/ 23553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0"/>
                  </a:moveTo>
                  <a:cubicBezTo>
                    <a:pt x="36511" y="47080"/>
                    <a:pt x="47119" y="36480"/>
                    <a:pt x="47119" y="23534"/>
                  </a:cubicBezTo>
                  <a:cubicBezTo>
                    <a:pt x="47119" y="10587"/>
                    <a:pt x="36511" y="0"/>
                    <a:pt x="23553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0"/>
                    <a:pt x="10596" y="47080"/>
                    <a:pt x="23553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824843B-BB08-2749-8146-AF8C30357164}"/>
                </a:ext>
              </a:extLst>
            </p:cNvPr>
            <p:cNvSpPr/>
            <p:nvPr/>
          </p:nvSpPr>
          <p:spPr>
            <a:xfrm>
              <a:off x="1179781" y="2339646"/>
              <a:ext cx="36706" cy="36676"/>
            </a:xfrm>
            <a:custGeom>
              <a:avLst/>
              <a:gdLst>
                <a:gd name="connsiteX0" fmla="*/ 23561 w 36706"/>
                <a:gd name="connsiteY0" fmla="*/ 47080 h 36676"/>
                <a:gd name="connsiteX1" fmla="*/ 47121 w 36706"/>
                <a:gd name="connsiteY1" fmla="*/ 23546 h 36676"/>
                <a:gd name="connsiteX2" fmla="*/ 23561 w 36706"/>
                <a:gd name="connsiteY2" fmla="*/ 0 h 36676"/>
                <a:gd name="connsiteX3" fmla="*/ 0 w 36706"/>
                <a:gd name="connsiteY3" fmla="*/ 23546 h 36676"/>
                <a:gd name="connsiteX4" fmla="*/ 23561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1" y="47080"/>
                  </a:moveTo>
                  <a:cubicBezTo>
                    <a:pt x="36519" y="47080"/>
                    <a:pt x="47121" y="36493"/>
                    <a:pt x="47121" y="23546"/>
                  </a:cubicBezTo>
                  <a:cubicBezTo>
                    <a:pt x="47121" y="10599"/>
                    <a:pt x="36519" y="0"/>
                    <a:pt x="23561" y="0"/>
                  </a:cubicBezTo>
                  <a:cubicBezTo>
                    <a:pt x="10602" y="0"/>
                    <a:pt x="0" y="10599"/>
                    <a:pt x="0" y="23546"/>
                  </a:cubicBezTo>
                  <a:cubicBezTo>
                    <a:pt x="0" y="36493"/>
                    <a:pt x="10602" y="47080"/>
                    <a:pt x="23561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3C5A823-9890-004F-8E79-695EF2DC26B4}"/>
                </a:ext>
              </a:extLst>
            </p:cNvPr>
            <p:cNvSpPr/>
            <p:nvPr/>
          </p:nvSpPr>
          <p:spPr>
            <a:xfrm>
              <a:off x="3828251" y="2997091"/>
              <a:ext cx="36706" cy="36676"/>
            </a:xfrm>
            <a:custGeom>
              <a:avLst/>
              <a:gdLst>
                <a:gd name="connsiteX0" fmla="*/ 23553 w 36706"/>
                <a:gd name="connsiteY0" fmla="*/ 47080 h 36676"/>
                <a:gd name="connsiteX1" fmla="*/ 47119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0"/>
                  </a:moveTo>
                  <a:cubicBezTo>
                    <a:pt x="36523" y="47080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53" y="0"/>
                  </a:cubicBezTo>
                  <a:cubicBezTo>
                    <a:pt x="10596" y="0"/>
                    <a:pt x="0" y="10599"/>
                    <a:pt x="0" y="23546"/>
                  </a:cubicBezTo>
                  <a:cubicBezTo>
                    <a:pt x="0" y="36493"/>
                    <a:pt x="10596" y="47080"/>
                    <a:pt x="23553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F1047CE-FFFD-C446-BF9A-49E74BFAB69C}"/>
                </a:ext>
              </a:extLst>
            </p:cNvPr>
            <p:cNvSpPr/>
            <p:nvPr/>
          </p:nvSpPr>
          <p:spPr>
            <a:xfrm>
              <a:off x="3266009" y="2901427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0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0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AEF86EF-18C9-B74C-9A8D-BFB4B3D3E2D4}"/>
                </a:ext>
              </a:extLst>
            </p:cNvPr>
            <p:cNvSpPr/>
            <p:nvPr/>
          </p:nvSpPr>
          <p:spPr>
            <a:xfrm>
              <a:off x="5385442" y="195379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9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1175" y="36489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0FAC223-FD0F-0A4E-8562-B8C41BEC4CDE}"/>
                </a:ext>
              </a:extLst>
            </p:cNvPr>
            <p:cNvSpPr/>
            <p:nvPr/>
          </p:nvSpPr>
          <p:spPr>
            <a:xfrm>
              <a:off x="6910980" y="5786398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93"/>
                    <a:pt x="47119" y="23534"/>
                  </a:cubicBezTo>
                  <a:cubicBezTo>
                    <a:pt x="47119" y="10588"/>
                    <a:pt x="36523" y="0"/>
                    <a:pt x="23566" y="0"/>
                  </a:cubicBezTo>
                  <a:cubicBezTo>
                    <a:pt x="10596" y="0"/>
                    <a:pt x="0" y="10588"/>
                    <a:pt x="0" y="23534"/>
                  </a:cubicBezTo>
                  <a:cubicBezTo>
                    <a:pt x="0" y="36493"/>
                    <a:pt x="10596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4E8A0ED-691B-4844-9C6C-C399091C07F5}"/>
                </a:ext>
              </a:extLst>
            </p:cNvPr>
            <p:cNvSpPr/>
            <p:nvPr/>
          </p:nvSpPr>
          <p:spPr>
            <a:xfrm>
              <a:off x="5361926" y="5012898"/>
              <a:ext cx="36706" cy="36676"/>
            </a:xfrm>
            <a:custGeom>
              <a:avLst/>
              <a:gdLst>
                <a:gd name="connsiteX0" fmla="*/ 23553 w 36706"/>
                <a:gd name="connsiteY0" fmla="*/ 47092 h 36676"/>
                <a:gd name="connsiteX1" fmla="*/ 47118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9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92"/>
                  </a:moveTo>
                  <a:cubicBezTo>
                    <a:pt x="36511" y="47092"/>
                    <a:pt x="47118" y="36493"/>
                    <a:pt x="47118" y="23546"/>
                  </a:cubicBezTo>
                  <a:cubicBezTo>
                    <a:pt x="47118" y="10599"/>
                    <a:pt x="36511" y="0"/>
                    <a:pt x="23553" y="0"/>
                  </a:cubicBezTo>
                  <a:cubicBezTo>
                    <a:pt x="10596" y="0"/>
                    <a:pt x="0" y="10599"/>
                    <a:pt x="0" y="23546"/>
                  </a:cubicBezTo>
                  <a:cubicBezTo>
                    <a:pt x="0" y="36493"/>
                    <a:pt x="10596" y="47092"/>
                    <a:pt x="23553" y="4709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D1A2F3B-4D85-5D48-8B24-2C84B195AD91}"/>
                </a:ext>
              </a:extLst>
            </p:cNvPr>
            <p:cNvSpPr/>
            <p:nvPr/>
          </p:nvSpPr>
          <p:spPr>
            <a:xfrm>
              <a:off x="8147909" y="1825605"/>
              <a:ext cx="36706" cy="36676"/>
            </a:xfrm>
            <a:custGeom>
              <a:avLst/>
              <a:gdLst>
                <a:gd name="connsiteX0" fmla="*/ 23554 w 36706"/>
                <a:gd name="connsiteY0" fmla="*/ 47080 h 36676"/>
                <a:gd name="connsiteX1" fmla="*/ 47119 w 36706"/>
                <a:gd name="connsiteY1" fmla="*/ 23534 h 36676"/>
                <a:gd name="connsiteX2" fmla="*/ 23554 w 36706"/>
                <a:gd name="connsiteY2" fmla="*/ 0 h 36676"/>
                <a:gd name="connsiteX3" fmla="*/ 0 w 36706"/>
                <a:gd name="connsiteY3" fmla="*/ 23534 h 36676"/>
                <a:gd name="connsiteX4" fmla="*/ 23554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4" y="47080"/>
                  </a:moveTo>
                  <a:cubicBezTo>
                    <a:pt x="36511" y="47080"/>
                    <a:pt x="47119" y="36480"/>
                    <a:pt x="47119" y="23534"/>
                  </a:cubicBezTo>
                  <a:cubicBezTo>
                    <a:pt x="47119" y="10587"/>
                    <a:pt x="36511" y="0"/>
                    <a:pt x="23554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0"/>
                    <a:pt x="10596" y="47080"/>
                    <a:pt x="23554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664EF1-A9D7-DC47-A696-0CD38E2EF0C3}"/>
                </a:ext>
              </a:extLst>
            </p:cNvPr>
            <p:cNvSpPr/>
            <p:nvPr/>
          </p:nvSpPr>
          <p:spPr>
            <a:xfrm>
              <a:off x="225698" y="1470127"/>
              <a:ext cx="195767" cy="195606"/>
            </a:xfrm>
            <a:custGeom>
              <a:avLst/>
              <a:gdLst>
                <a:gd name="connsiteX0" fmla="*/ 101310 w 195766"/>
                <a:gd name="connsiteY0" fmla="*/ 202452 h 195606"/>
                <a:gd name="connsiteX1" fmla="*/ 202620 w 195766"/>
                <a:gd name="connsiteY1" fmla="*/ 101226 h 195606"/>
                <a:gd name="connsiteX2" fmla="*/ 101310 w 195766"/>
                <a:gd name="connsiteY2" fmla="*/ 0 h 195606"/>
                <a:gd name="connsiteX3" fmla="*/ 0 w 195766"/>
                <a:gd name="connsiteY3" fmla="*/ 101226 h 195606"/>
                <a:gd name="connsiteX4" fmla="*/ 101310 w 195766"/>
                <a:gd name="connsiteY4" fmla="*/ 202452 h 19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66" h="195606">
                  <a:moveTo>
                    <a:pt x="101310" y="202452"/>
                  </a:moveTo>
                  <a:cubicBezTo>
                    <a:pt x="156677" y="202452"/>
                    <a:pt x="202620" y="157732"/>
                    <a:pt x="202620" y="101226"/>
                  </a:cubicBezTo>
                  <a:cubicBezTo>
                    <a:pt x="202620" y="45906"/>
                    <a:pt x="157855" y="0"/>
                    <a:pt x="101310" y="0"/>
                  </a:cubicBezTo>
                  <a:cubicBezTo>
                    <a:pt x="45943" y="0"/>
                    <a:pt x="0" y="44733"/>
                    <a:pt x="0" y="101226"/>
                  </a:cubicBezTo>
                  <a:cubicBezTo>
                    <a:pt x="0" y="157732"/>
                    <a:pt x="45943" y="202452"/>
                    <a:pt x="101310" y="20245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21B70F8-C65E-854B-A310-0C287F620DB0}"/>
                </a:ext>
              </a:extLst>
            </p:cNvPr>
            <p:cNvSpPr/>
            <p:nvPr/>
          </p:nvSpPr>
          <p:spPr>
            <a:xfrm>
              <a:off x="9482599" y="3595890"/>
              <a:ext cx="73413" cy="73352"/>
            </a:xfrm>
            <a:custGeom>
              <a:avLst/>
              <a:gdLst>
                <a:gd name="connsiteX0" fmla="*/ 37697 w 73412"/>
                <a:gd name="connsiteY0" fmla="*/ 75333 h 73352"/>
                <a:gd name="connsiteX1" fmla="*/ 75395 w 73412"/>
                <a:gd name="connsiteY1" fmla="*/ 37667 h 73352"/>
                <a:gd name="connsiteX2" fmla="*/ 37697 w 73412"/>
                <a:gd name="connsiteY2" fmla="*/ 0 h 73352"/>
                <a:gd name="connsiteX3" fmla="*/ 0 w 73412"/>
                <a:gd name="connsiteY3" fmla="*/ 37667 h 73352"/>
                <a:gd name="connsiteX4" fmla="*/ 37697 w 73412"/>
                <a:gd name="connsiteY4" fmla="*/ 75333 h 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12" h="73352">
                  <a:moveTo>
                    <a:pt x="37697" y="75333"/>
                  </a:moveTo>
                  <a:cubicBezTo>
                    <a:pt x="58901" y="75333"/>
                    <a:pt x="75395" y="58853"/>
                    <a:pt x="75395" y="37667"/>
                  </a:cubicBezTo>
                  <a:cubicBezTo>
                    <a:pt x="75395" y="16480"/>
                    <a:pt x="58901" y="0"/>
                    <a:pt x="37697" y="0"/>
                  </a:cubicBezTo>
                  <a:cubicBezTo>
                    <a:pt x="16493" y="0"/>
                    <a:pt x="0" y="16480"/>
                    <a:pt x="0" y="37667"/>
                  </a:cubicBezTo>
                  <a:cubicBezTo>
                    <a:pt x="0" y="58853"/>
                    <a:pt x="16493" y="75333"/>
                    <a:pt x="37697" y="75333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7D072EA-09C3-FA4B-AC98-114456EDF7EF}"/>
                </a:ext>
              </a:extLst>
            </p:cNvPr>
            <p:cNvSpPr/>
            <p:nvPr/>
          </p:nvSpPr>
          <p:spPr>
            <a:xfrm>
              <a:off x="1849488" y="2709733"/>
              <a:ext cx="85648" cy="85578"/>
            </a:xfrm>
            <a:custGeom>
              <a:avLst/>
              <a:gdLst>
                <a:gd name="connsiteX0" fmla="*/ 48305 w 85648"/>
                <a:gd name="connsiteY0" fmla="*/ 96519 h 85577"/>
                <a:gd name="connsiteX1" fmla="*/ 96599 w 85648"/>
                <a:gd name="connsiteY1" fmla="*/ 48254 h 85577"/>
                <a:gd name="connsiteX2" fmla="*/ 48305 w 85648"/>
                <a:gd name="connsiteY2" fmla="*/ 0 h 85577"/>
                <a:gd name="connsiteX3" fmla="*/ 0 w 85648"/>
                <a:gd name="connsiteY3" fmla="*/ 48254 h 85577"/>
                <a:gd name="connsiteX4" fmla="*/ 48305 w 85648"/>
                <a:gd name="connsiteY4" fmla="*/ 96519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305" y="96519"/>
                  </a:moveTo>
                  <a:cubicBezTo>
                    <a:pt x="74220" y="96519"/>
                    <a:pt x="96599" y="75333"/>
                    <a:pt x="96599" y="48254"/>
                  </a:cubicBezTo>
                  <a:cubicBezTo>
                    <a:pt x="96599" y="22360"/>
                    <a:pt x="75395" y="0"/>
                    <a:pt x="48305" y="0"/>
                  </a:cubicBezTo>
                  <a:cubicBezTo>
                    <a:pt x="22391" y="0"/>
                    <a:pt x="0" y="21187"/>
                    <a:pt x="0" y="48254"/>
                  </a:cubicBezTo>
                  <a:cubicBezTo>
                    <a:pt x="0" y="75333"/>
                    <a:pt x="21204" y="96519"/>
                    <a:pt x="48305" y="96519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1306A05-0C35-B545-AE05-86E1F2F6176F}"/>
                </a:ext>
              </a:extLst>
            </p:cNvPr>
            <p:cNvSpPr/>
            <p:nvPr/>
          </p:nvSpPr>
          <p:spPr>
            <a:xfrm>
              <a:off x="3113029" y="83558"/>
              <a:ext cx="85648" cy="85578"/>
            </a:xfrm>
            <a:custGeom>
              <a:avLst/>
              <a:gdLst>
                <a:gd name="connsiteX0" fmla="*/ 48293 w 85648"/>
                <a:gd name="connsiteY0" fmla="*/ 96519 h 85577"/>
                <a:gd name="connsiteX1" fmla="*/ 96599 w 85648"/>
                <a:gd name="connsiteY1" fmla="*/ 48260 h 85577"/>
                <a:gd name="connsiteX2" fmla="*/ 48293 w 85648"/>
                <a:gd name="connsiteY2" fmla="*/ 0 h 85577"/>
                <a:gd name="connsiteX3" fmla="*/ 0 w 85648"/>
                <a:gd name="connsiteY3" fmla="*/ 48260 h 85577"/>
                <a:gd name="connsiteX4" fmla="*/ 48293 w 85648"/>
                <a:gd name="connsiteY4" fmla="*/ 96519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293" y="96519"/>
                  </a:moveTo>
                  <a:cubicBezTo>
                    <a:pt x="74220" y="96519"/>
                    <a:pt x="96599" y="75332"/>
                    <a:pt x="96599" y="48260"/>
                  </a:cubicBezTo>
                  <a:cubicBezTo>
                    <a:pt x="96599" y="22364"/>
                    <a:pt x="75395" y="0"/>
                    <a:pt x="48293" y="0"/>
                  </a:cubicBezTo>
                  <a:cubicBezTo>
                    <a:pt x="22379" y="0"/>
                    <a:pt x="0" y="21187"/>
                    <a:pt x="0" y="48260"/>
                  </a:cubicBezTo>
                  <a:cubicBezTo>
                    <a:pt x="0" y="75332"/>
                    <a:pt x="22379" y="96519"/>
                    <a:pt x="48293" y="96519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C6BBDE4-EA21-CA43-BD90-9955193F7900}"/>
                </a:ext>
              </a:extLst>
            </p:cNvPr>
            <p:cNvSpPr/>
            <p:nvPr/>
          </p:nvSpPr>
          <p:spPr>
            <a:xfrm>
              <a:off x="8257293" y="4721848"/>
              <a:ext cx="85648" cy="85578"/>
            </a:xfrm>
            <a:custGeom>
              <a:avLst/>
              <a:gdLst>
                <a:gd name="connsiteX0" fmla="*/ 48305 w 85648"/>
                <a:gd name="connsiteY0" fmla="*/ 96520 h 85577"/>
                <a:gd name="connsiteX1" fmla="*/ 96599 w 85648"/>
                <a:gd name="connsiteY1" fmla="*/ 48266 h 85577"/>
                <a:gd name="connsiteX2" fmla="*/ 48305 w 85648"/>
                <a:gd name="connsiteY2" fmla="*/ 0 h 85577"/>
                <a:gd name="connsiteX3" fmla="*/ 0 w 85648"/>
                <a:gd name="connsiteY3" fmla="*/ 48266 h 85577"/>
                <a:gd name="connsiteX4" fmla="*/ 48305 w 85648"/>
                <a:gd name="connsiteY4" fmla="*/ 96520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305" y="96520"/>
                  </a:moveTo>
                  <a:cubicBezTo>
                    <a:pt x="74221" y="96520"/>
                    <a:pt x="96599" y="75333"/>
                    <a:pt x="96599" y="48266"/>
                  </a:cubicBezTo>
                  <a:cubicBezTo>
                    <a:pt x="96599" y="22373"/>
                    <a:pt x="75395" y="0"/>
                    <a:pt x="48305" y="0"/>
                  </a:cubicBezTo>
                  <a:cubicBezTo>
                    <a:pt x="21204" y="0"/>
                    <a:pt x="0" y="21187"/>
                    <a:pt x="0" y="48266"/>
                  </a:cubicBezTo>
                  <a:cubicBezTo>
                    <a:pt x="1187" y="75333"/>
                    <a:pt x="22391" y="96520"/>
                    <a:pt x="48305" y="9652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AD7B9F-1DF8-7641-967E-9D3FB678FFAE}"/>
                </a:ext>
              </a:extLst>
            </p:cNvPr>
            <p:cNvSpPr/>
            <p:nvPr/>
          </p:nvSpPr>
          <p:spPr>
            <a:xfrm>
              <a:off x="6341996" y="532012"/>
              <a:ext cx="85648" cy="85578"/>
            </a:xfrm>
            <a:custGeom>
              <a:avLst/>
              <a:gdLst>
                <a:gd name="connsiteX0" fmla="*/ 48294 w 85648"/>
                <a:gd name="connsiteY0" fmla="*/ 96518 h 85577"/>
                <a:gd name="connsiteX1" fmla="*/ 96587 w 85648"/>
                <a:gd name="connsiteY1" fmla="*/ 48260 h 85577"/>
                <a:gd name="connsiteX2" fmla="*/ 48294 w 85648"/>
                <a:gd name="connsiteY2" fmla="*/ 0 h 85577"/>
                <a:gd name="connsiteX3" fmla="*/ 0 w 85648"/>
                <a:gd name="connsiteY3" fmla="*/ 48260 h 85577"/>
                <a:gd name="connsiteX4" fmla="*/ 48294 w 85648"/>
                <a:gd name="connsiteY4" fmla="*/ 96518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294" y="96518"/>
                  </a:moveTo>
                  <a:cubicBezTo>
                    <a:pt x="74208" y="96518"/>
                    <a:pt x="96587" y="75332"/>
                    <a:pt x="96587" y="48260"/>
                  </a:cubicBezTo>
                  <a:cubicBezTo>
                    <a:pt x="96587" y="22364"/>
                    <a:pt x="75383" y="0"/>
                    <a:pt x="48294" y="0"/>
                  </a:cubicBezTo>
                  <a:cubicBezTo>
                    <a:pt x="22379" y="0"/>
                    <a:pt x="0" y="21187"/>
                    <a:pt x="0" y="48260"/>
                  </a:cubicBezTo>
                  <a:cubicBezTo>
                    <a:pt x="0" y="75332"/>
                    <a:pt x="21204" y="96518"/>
                    <a:pt x="48294" y="96518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3A580E9-3C75-7D4A-9C30-C2764F758505}"/>
                </a:ext>
              </a:extLst>
            </p:cNvPr>
            <p:cNvSpPr/>
            <p:nvPr/>
          </p:nvSpPr>
          <p:spPr>
            <a:xfrm>
              <a:off x="237478" y="2883773"/>
              <a:ext cx="36706" cy="36676"/>
            </a:xfrm>
            <a:custGeom>
              <a:avLst/>
              <a:gdLst>
                <a:gd name="connsiteX0" fmla="*/ 23561 w 36706"/>
                <a:gd name="connsiteY0" fmla="*/ 47080 h 36676"/>
                <a:gd name="connsiteX1" fmla="*/ 47121 w 36706"/>
                <a:gd name="connsiteY1" fmla="*/ 23534 h 36676"/>
                <a:gd name="connsiteX2" fmla="*/ 23561 w 36706"/>
                <a:gd name="connsiteY2" fmla="*/ 0 h 36676"/>
                <a:gd name="connsiteX3" fmla="*/ 0 w 36706"/>
                <a:gd name="connsiteY3" fmla="*/ 23534 h 36676"/>
                <a:gd name="connsiteX4" fmla="*/ 23561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1" y="47080"/>
                  </a:moveTo>
                  <a:cubicBezTo>
                    <a:pt x="36519" y="47080"/>
                    <a:pt x="47121" y="36480"/>
                    <a:pt x="47121" y="23534"/>
                  </a:cubicBezTo>
                  <a:cubicBezTo>
                    <a:pt x="47121" y="10587"/>
                    <a:pt x="36519" y="0"/>
                    <a:pt x="23561" y="0"/>
                  </a:cubicBezTo>
                  <a:cubicBezTo>
                    <a:pt x="10602" y="0"/>
                    <a:pt x="0" y="10587"/>
                    <a:pt x="0" y="23534"/>
                  </a:cubicBezTo>
                  <a:cubicBezTo>
                    <a:pt x="0" y="36480"/>
                    <a:pt x="10602" y="47080"/>
                    <a:pt x="23561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CA5AA90-AB96-C049-A8C2-BFA4A771BC90}"/>
                </a:ext>
              </a:extLst>
            </p:cNvPr>
            <p:cNvSpPr/>
            <p:nvPr/>
          </p:nvSpPr>
          <p:spPr>
            <a:xfrm>
              <a:off x="4261606" y="636775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9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9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4637071-0BA5-3442-B4D0-56C6A5558CBE}"/>
                </a:ext>
              </a:extLst>
            </p:cNvPr>
            <p:cNvSpPr/>
            <p:nvPr/>
          </p:nvSpPr>
          <p:spPr>
            <a:xfrm>
              <a:off x="3985623" y="2375295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1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1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3221235-24C2-534D-93FF-85FC99639C03}"/>
                </a:ext>
              </a:extLst>
            </p:cNvPr>
            <p:cNvSpPr/>
            <p:nvPr/>
          </p:nvSpPr>
          <p:spPr>
            <a:xfrm>
              <a:off x="6211224" y="5446227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31 w 36706"/>
                <a:gd name="connsiteY1" fmla="*/ 23534 h 36676"/>
                <a:gd name="connsiteX2" fmla="*/ 23565 w 36706"/>
                <a:gd name="connsiteY2" fmla="*/ 0 h 36676"/>
                <a:gd name="connsiteX3" fmla="*/ 0 w 36706"/>
                <a:gd name="connsiteY3" fmla="*/ 23534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31" y="36481"/>
                    <a:pt x="47131" y="23534"/>
                  </a:cubicBezTo>
                  <a:cubicBezTo>
                    <a:pt x="47131" y="10587"/>
                    <a:pt x="36523" y="0"/>
                    <a:pt x="23565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1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F546026-C719-6342-9FCF-9AB77AA1890D}"/>
                </a:ext>
              </a:extLst>
            </p:cNvPr>
            <p:cNvSpPr/>
            <p:nvPr/>
          </p:nvSpPr>
          <p:spPr>
            <a:xfrm>
              <a:off x="4715136" y="5733426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18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18" y="36493"/>
                    <a:pt x="47118" y="23546"/>
                  </a:cubicBezTo>
                  <a:cubicBezTo>
                    <a:pt x="47118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6704F0B-61F5-E548-A078-F1565EB16185}"/>
                </a:ext>
              </a:extLst>
            </p:cNvPr>
            <p:cNvSpPr/>
            <p:nvPr/>
          </p:nvSpPr>
          <p:spPr>
            <a:xfrm>
              <a:off x="8159680" y="6557368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31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31" y="36493"/>
                    <a:pt x="47131" y="23546"/>
                  </a:cubicBezTo>
                  <a:cubicBezTo>
                    <a:pt x="47131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623204D7-2A7E-6647-B288-01A983B97059}"/>
                </a:ext>
              </a:extLst>
            </p:cNvPr>
            <p:cNvSpPr/>
            <p:nvPr/>
          </p:nvSpPr>
          <p:spPr>
            <a:xfrm>
              <a:off x="9701711" y="6163050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32 w 36706"/>
                <a:gd name="connsiteY1" fmla="*/ 23546 h 36676"/>
                <a:gd name="connsiteX2" fmla="*/ 23566 w 36706"/>
                <a:gd name="connsiteY2" fmla="*/ 0 h 36676"/>
                <a:gd name="connsiteX3" fmla="*/ 0 w 36706"/>
                <a:gd name="connsiteY3" fmla="*/ 23546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32" y="36493"/>
                    <a:pt x="47132" y="23546"/>
                  </a:cubicBezTo>
                  <a:cubicBezTo>
                    <a:pt x="47132" y="10599"/>
                    <a:pt x="36523" y="0"/>
                    <a:pt x="23566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250BCF0-1E18-DE4F-8779-568C8C6CF97C}"/>
                </a:ext>
              </a:extLst>
            </p:cNvPr>
            <p:cNvSpPr/>
            <p:nvPr/>
          </p:nvSpPr>
          <p:spPr>
            <a:xfrm>
              <a:off x="7483818" y="5245975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1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1"/>
                    <a:pt x="10596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9D349CA-FD40-AE43-B030-24998DA72D1D}"/>
                </a:ext>
              </a:extLst>
            </p:cNvPr>
            <p:cNvSpPr/>
            <p:nvPr/>
          </p:nvSpPr>
          <p:spPr>
            <a:xfrm>
              <a:off x="8984299" y="4980109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46 h 36676"/>
                <a:gd name="connsiteX2" fmla="*/ 23566 w 36706"/>
                <a:gd name="connsiteY2" fmla="*/ 0 h 36676"/>
                <a:gd name="connsiteX3" fmla="*/ 0 w 36706"/>
                <a:gd name="connsiteY3" fmla="*/ 23546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66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A4046E5-581E-334F-BCEF-BB6F19CAF8EE}"/>
                </a:ext>
              </a:extLst>
            </p:cNvPr>
            <p:cNvSpPr/>
            <p:nvPr/>
          </p:nvSpPr>
          <p:spPr>
            <a:xfrm>
              <a:off x="7298550" y="2328203"/>
              <a:ext cx="36706" cy="36676"/>
            </a:xfrm>
            <a:custGeom>
              <a:avLst/>
              <a:gdLst>
                <a:gd name="connsiteX0" fmla="*/ 23553 w 36706"/>
                <a:gd name="connsiteY0" fmla="*/ 47092 h 36676"/>
                <a:gd name="connsiteX1" fmla="*/ 47119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9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92"/>
                  </a:moveTo>
                  <a:cubicBezTo>
                    <a:pt x="36523" y="47092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53" y="0"/>
                  </a:cubicBezTo>
                  <a:cubicBezTo>
                    <a:pt x="10595" y="0"/>
                    <a:pt x="0" y="10599"/>
                    <a:pt x="0" y="23546"/>
                  </a:cubicBezTo>
                  <a:cubicBezTo>
                    <a:pt x="0" y="36493"/>
                    <a:pt x="10595" y="47092"/>
                    <a:pt x="23553" y="4709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DCE2121-187C-ED44-8DA9-11A9CDA003BF}"/>
                </a:ext>
              </a:extLst>
            </p:cNvPr>
            <p:cNvSpPr/>
            <p:nvPr/>
          </p:nvSpPr>
          <p:spPr>
            <a:xfrm>
              <a:off x="8906225" y="2922772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18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18" y="36493"/>
                    <a:pt x="47118" y="23546"/>
                  </a:cubicBezTo>
                  <a:cubicBezTo>
                    <a:pt x="47118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D38AE91-BFFE-784D-846A-C57FB6EB6A6F}"/>
                </a:ext>
              </a:extLst>
            </p:cNvPr>
            <p:cNvSpPr/>
            <p:nvPr/>
          </p:nvSpPr>
          <p:spPr>
            <a:xfrm>
              <a:off x="5612801" y="858060"/>
              <a:ext cx="36706" cy="36676"/>
            </a:xfrm>
            <a:custGeom>
              <a:avLst/>
              <a:gdLst>
                <a:gd name="connsiteX0" fmla="*/ 23553 w 36706"/>
                <a:gd name="connsiteY0" fmla="*/ 47081 h 36676"/>
                <a:gd name="connsiteX1" fmla="*/ 47118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1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1"/>
                  </a:moveTo>
                  <a:cubicBezTo>
                    <a:pt x="36511" y="47081"/>
                    <a:pt x="47118" y="36488"/>
                    <a:pt x="47118" y="23541"/>
                  </a:cubicBezTo>
                  <a:cubicBezTo>
                    <a:pt x="47118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8"/>
                    <a:pt x="10596" y="47081"/>
                    <a:pt x="23553" y="47081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7208CD5-5A2A-634B-875A-D0D2DC1C63FF}"/>
                </a:ext>
              </a:extLst>
            </p:cNvPr>
            <p:cNvSpPr/>
            <p:nvPr/>
          </p:nvSpPr>
          <p:spPr>
            <a:xfrm>
              <a:off x="7333886" y="1108771"/>
              <a:ext cx="36706" cy="36676"/>
            </a:xfrm>
            <a:custGeom>
              <a:avLst/>
              <a:gdLst>
                <a:gd name="connsiteX0" fmla="*/ 23566 w 36706"/>
                <a:gd name="connsiteY0" fmla="*/ 47081 h 36676"/>
                <a:gd name="connsiteX1" fmla="*/ 47119 w 36706"/>
                <a:gd name="connsiteY1" fmla="*/ 23540 h 36676"/>
                <a:gd name="connsiteX2" fmla="*/ 23566 w 36706"/>
                <a:gd name="connsiteY2" fmla="*/ 0 h 36676"/>
                <a:gd name="connsiteX3" fmla="*/ 0 w 36706"/>
                <a:gd name="connsiteY3" fmla="*/ 23540 h 36676"/>
                <a:gd name="connsiteX4" fmla="*/ 23566 w 36706"/>
                <a:gd name="connsiteY4" fmla="*/ 47081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1"/>
                  </a:moveTo>
                  <a:cubicBezTo>
                    <a:pt x="36523" y="47081"/>
                    <a:pt x="47119" y="36488"/>
                    <a:pt x="47119" y="23540"/>
                  </a:cubicBezTo>
                  <a:cubicBezTo>
                    <a:pt x="47119" y="10593"/>
                    <a:pt x="36523" y="0"/>
                    <a:pt x="23566" y="0"/>
                  </a:cubicBezTo>
                  <a:cubicBezTo>
                    <a:pt x="10608" y="0"/>
                    <a:pt x="0" y="10593"/>
                    <a:pt x="0" y="23540"/>
                  </a:cubicBezTo>
                  <a:cubicBezTo>
                    <a:pt x="0" y="36488"/>
                    <a:pt x="10608" y="47081"/>
                    <a:pt x="23566" y="47081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3F72108E-7FE6-B542-A4A3-B92640FBB18E}"/>
                </a:ext>
              </a:extLst>
            </p:cNvPr>
            <p:cNvSpPr/>
            <p:nvPr/>
          </p:nvSpPr>
          <p:spPr>
            <a:xfrm>
              <a:off x="8650920" y="1001663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8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8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3E039AD-1ED3-E54C-9420-6B825C5C5ED0}"/>
                </a:ext>
              </a:extLst>
            </p:cNvPr>
            <p:cNvSpPr/>
            <p:nvPr/>
          </p:nvSpPr>
          <p:spPr>
            <a:xfrm>
              <a:off x="9475539" y="2256403"/>
              <a:ext cx="36706" cy="36676"/>
            </a:xfrm>
            <a:custGeom>
              <a:avLst/>
              <a:gdLst>
                <a:gd name="connsiteX0" fmla="*/ 23553 w 36706"/>
                <a:gd name="connsiteY0" fmla="*/ 47080 h 36676"/>
                <a:gd name="connsiteX1" fmla="*/ 47119 w 36706"/>
                <a:gd name="connsiteY1" fmla="*/ 23534 h 36676"/>
                <a:gd name="connsiteX2" fmla="*/ 23553 w 36706"/>
                <a:gd name="connsiteY2" fmla="*/ 0 h 36676"/>
                <a:gd name="connsiteX3" fmla="*/ 0 w 36706"/>
                <a:gd name="connsiteY3" fmla="*/ 23534 h 36676"/>
                <a:gd name="connsiteX4" fmla="*/ 23553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0"/>
                  </a:moveTo>
                  <a:cubicBezTo>
                    <a:pt x="36511" y="47080"/>
                    <a:pt x="47119" y="36480"/>
                    <a:pt x="47119" y="23534"/>
                  </a:cubicBezTo>
                  <a:cubicBezTo>
                    <a:pt x="47119" y="10587"/>
                    <a:pt x="36511" y="0"/>
                    <a:pt x="23553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0"/>
                    <a:pt x="10596" y="47080"/>
                    <a:pt x="23553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2B053DF-3D9B-2747-BEC4-5091D1405CF9}"/>
                </a:ext>
              </a:extLst>
            </p:cNvPr>
            <p:cNvSpPr/>
            <p:nvPr/>
          </p:nvSpPr>
          <p:spPr>
            <a:xfrm>
              <a:off x="1179781" y="2339646"/>
              <a:ext cx="36706" cy="36676"/>
            </a:xfrm>
            <a:custGeom>
              <a:avLst/>
              <a:gdLst>
                <a:gd name="connsiteX0" fmla="*/ 23561 w 36706"/>
                <a:gd name="connsiteY0" fmla="*/ 47080 h 36676"/>
                <a:gd name="connsiteX1" fmla="*/ 47121 w 36706"/>
                <a:gd name="connsiteY1" fmla="*/ 23546 h 36676"/>
                <a:gd name="connsiteX2" fmla="*/ 23561 w 36706"/>
                <a:gd name="connsiteY2" fmla="*/ 0 h 36676"/>
                <a:gd name="connsiteX3" fmla="*/ 0 w 36706"/>
                <a:gd name="connsiteY3" fmla="*/ 23546 h 36676"/>
                <a:gd name="connsiteX4" fmla="*/ 23561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1" y="47080"/>
                  </a:moveTo>
                  <a:cubicBezTo>
                    <a:pt x="36519" y="47080"/>
                    <a:pt x="47121" y="36493"/>
                    <a:pt x="47121" y="23546"/>
                  </a:cubicBezTo>
                  <a:cubicBezTo>
                    <a:pt x="47121" y="10599"/>
                    <a:pt x="36519" y="0"/>
                    <a:pt x="23561" y="0"/>
                  </a:cubicBezTo>
                  <a:cubicBezTo>
                    <a:pt x="10602" y="0"/>
                    <a:pt x="0" y="10599"/>
                    <a:pt x="0" y="23546"/>
                  </a:cubicBezTo>
                  <a:cubicBezTo>
                    <a:pt x="0" y="36493"/>
                    <a:pt x="10602" y="47080"/>
                    <a:pt x="23561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0689EC8-496B-2C43-B0D0-B5DBDE613A48}"/>
                </a:ext>
              </a:extLst>
            </p:cNvPr>
            <p:cNvSpPr/>
            <p:nvPr/>
          </p:nvSpPr>
          <p:spPr>
            <a:xfrm>
              <a:off x="3828251" y="2997091"/>
              <a:ext cx="36706" cy="36676"/>
            </a:xfrm>
            <a:custGeom>
              <a:avLst/>
              <a:gdLst>
                <a:gd name="connsiteX0" fmla="*/ 23553 w 36706"/>
                <a:gd name="connsiteY0" fmla="*/ 47080 h 36676"/>
                <a:gd name="connsiteX1" fmla="*/ 47119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0"/>
                  </a:moveTo>
                  <a:cubicBezTo>
                    <a:pt x="36523" y="47080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53" y="0"/>
                  </a:cubicBezTo>
                  <a:cubicBezTo>
                    <a:pt x="10596" y="0"/>
                    <a:pt x="0" y="10599"/>
                    <a:pt x="0" y="23546"/>
                  </a:cubicBezTo>
                  <a:cubicBezTo>
                    <a:pt x="0" y="36493"/>
                    <a:pt x="10596" y="47080"/>
                    <a:pt x="23553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1662768-4C47-C444-92C8-8D116875B7D0}"/>
                </a:ext>
              </a:extLst>
            </p:cNvPr>
            <p:cNvSpPr/>
            <p:nvPr/>
          </p:nvSpPr>
          <p:spPr>
            <a:xfrm>
              <a:off x="3266009" y="2901427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0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0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D4345B6-5E0D-9047-AC88-7A9C4A5D622A}"/>
                </a:ext>
              </a:extLst>
            </p:cNvPr>
            <p:cNvSpPr/>
            <p:nvPr/>
          </p:nvSpPr>
          <p:spPr>
            <a:xfrm>
              <a:off x="5385442" y="195379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9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1175" y="36489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D969245-0BF7-5E46-B89C-5423194044CE}"/>
                </a:ext>
              </a:extLst>
            </p:cNvPr>
            <p:cNvSpPr/>
            <p:nvPr/>
          </p:nvSpPr>
          <p:spPr>
            <a:xfrm>
              <a:off x="6910980" y="5786398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93"/>
                    <a:pt x="47119" y="23534"/>
                  </a:cubicBezTo>
                  <a:cubicBezTo>
                    <a:pt x="47119" y="10588"/>
                    <a:pt x="36523" y="0"/>
                    <a:pt x="23566" y="0"/>
                  </a:cubicBezTo>
                  <a:cubicBezTo>
                    <a:pt x="10596" y="0"/>
                    <a:pt x="0" y="10588"/>
                    <a:pt x="0" y="23534"/>
                  </a:cubicBezTo>
                  <a:cubicBezTo>
                    <a:pt x="0" y="36493"/>
                    <a:pt x="10596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CB1E8C8-DC20-2940-A5BA-B043A71FB885}"/>
                </a:ext>
              </a:extLst>
            </p:cNvPr>
            <p:cNvSpPr/>
            <p:nvPr/>
          </p:nvSpPr>
          <p:spPr>
            <a:xfrm>
              <a:off x="5361926" y="5012898"/>
              <a:ext cx="36706" cy="36676"/>
            </a:xfrm>
            <a:custGeom>
              <a:avLst/>
              <a:gdLst>
                <a:gd name="connsiteX0" fmla="*/ 23553 w 36706"/>
                <a:gd name="connsiteY0" fmla="*/ 47092 h 36676"/>
                <a:gd name="connsiteX1" fmla="*/ 47118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9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92"/>
                  </a:moveTo>
                  <a:cubicBezTo>
                    <a:pt x="36511" y="47092"/>
                    <a:pt x="47118" y="36493"/>
                    <a:pt x="47118" y="23546"/>
                  </a:cubicBezTo>
                  <a:cubicBezTo>
                    <a:pt x="47118" y="10599"/>
                    <a:pt x="36511" y="0"/>
                    <a:pt x="23553" y="0"/>
                  </a:cubicBezTo>
                  <a:cubicBezTo>
                    <a:pt x="10596" y="0"/>
                    <a:pt x="0" y="10599"/>
                    <a:pt x="0" y="23546"/>
                  </a:cubicBezTo>
                  <a:cubicBezTo>
                    <a:pt x="0" y="36493"/>
                    <a:pt x="10596" y="47092"/>
                    <a:pt x="23553" y="4709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A6E95E4-6D24-FE49-8B01-42E259FA49A2}"/>
                </a:ext>
              </a:extLst>
            </p:cNvPr>
            <p:cNvSpPr/>
            <p:nvPr/>
          </p:nvSpPr>
          <p:spPr>
            <a:xfrm>
              <a:off x="8147909" y="1825605"/>
              <a:ext cx="36706" cy="36676"/>
            </a:xfrm>
            <a:custGeom>
              <a:avLst/>
              <a:gdLst>
                <a:gd name="connsiteX0" fmla="*/ 23554 w 36706"/>
                <a:gd name="connsiteY0" fmla="*/ 47080 h 36676"/>
                <a:gd name="connsiteX1" fmla="*/ 47119 w 36706"/>
                <a:gd name="connsiteY1" fmla="*/ 23534 h 36676"/>
                <a:gd name="connsiteX2" fmla="*/ 23554 w 36706"/>
                <a:gd name="connsiteY2" fmla="*/ 0 h 36676"/>
                <a:gd name="connsiteX3" fmla="*/ 0 w 36706"/>
                <a:gd name="connsiteY3" fmla="*/ 23534 h 36676"/>
                <a:gd name="connsiteX4" fmla="*/ 23554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4" y="47080"/>
                  </a:moveTo>
                  <a:cubicBezTo>
                    <a:pt x="36511" y="47080"/>
                    <a:pt x="47119" y="36480"/>
                    <a:pt x="47119" y="23534"/>
                  </a:cubicBezTo>
                  <a:cubicBezTo>
                    <a:pt x="47119" y="10587"/>
                    <a:pt x="36511" y="0"/>
                    <a:pt x="23554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0"/>
                    <a:pt x="10596" y="47080"/>
                    <a:pt x="23554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aphic 7">
            <a:extLst>
              <a:ext uri="{FF2B5EF4-FFF2-40B4-BE49-F238E27FC236}">
                <a16:creationId xmlns:a16="http://schemas.microsoft.com/office/drawing/2014/main" id="{8862B531-8497-C344-B282-3AB534A8FC92}"/>
              </a:ext>
            </a:extLst>
          </p:cNvPr>
          <p:cNvGrpSpPr/>
          <p:nvPr/>
        </p:nvGrpSpPr>
        <p:grpSpPr>
          <a:xfrm>
            <a:off x="798285" y="1275807"/>
            <a:ext cx="3904343" cy="1154806"/>
            <a:chOff x="798285" y="1275807"/>
            <a:chExt cx="3904343" cy="1154806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586AB91E-9511-5C4E-889F-246DB4D13225}"/>
                </a:ext>
              </a:extLst>
            </p:cNvPr>
            <p:cNvSpPr/>
            <p:nvPr/>
          </p:nvSpPr>
          <p:spPr>
            <a:xfrm>
              <a:off x="3759590" y="1736075"/>
              <a:ext cx="319353" cy="628957"/>
            </a:xfrm>
            <a:custGeom>
              <a:avLst/>
              <a:gdLst>
                <a:gd name="connsiteX0" fmla="*/ 325132 w 319352"/>
                <a:gd name="connsiteY0" fmla="*/ 24129 h 628956"/>
                <a:gd name="connsiteX1" fmla="*/ 316344 w 319352"/>
                <a:gd name="connsiteY1" fmla="*/ 6580 h 628956"/>
                <a:gd name="connsiteX2" fmla="*/ 298770 w 319352"/>
                <a:gd name="connsiteY2" fmla="*/ 6580 h 628956"/>
                <a:gd name="connsiteX3" fmla="*/ 289982 w 319352"/>
                <a:gd name="connsiteY3" fmla="*/ 15355 h 628956"/>
                <a:gd name="connsiteX4" fmla="*/ 246046 w 319352"/>
                <a:gd name="connsiteY4" fmla="*/ 24129 h 628956"/>
                <a:gd name="connsiteX5" fmla="*/ 202109 w 319352"/>
                <a:gd name="connsiteY5" fmla="*/ 32903 h 628956"/>
                <a:gd name="connsiteX6" fmla="*/ 184534 w 319352"/>
                <a:gd name="connsiteY6" fmla="*/ 32903 h 628956"/>
                <a:gd name="connsiteX7" fmla="*/ 140597 w 319352"/>
                <a:gd name="connsiteY7" fmla="*/ 41677 h 628956"/>
                <a:gd name="connsiteX8" fmla="*/ 105448 w 319352"/>
                <a:gd name="connsiteY8" fmla="*/ 50451 h 628956"/>
                <a:gd name="connsiteX9" fmla="*/ 87873 w 319352"/>
                <a:gd name="connsiteY9" fmla="*/ 59226 h 628956"/>
                <a:gd name="connsiteX10" fmla="*/ 79086 w 319352"/>
                <a:gd name="connsiteY10" fmla="*/ 59226 h 628956"/>
                <a:gd name="connsiteX11" fmla="*/ 61511 w 319352"/>
                <a:gd name="connsiteY11" fmla="*/ 67999 h 628956"/>
                <a:gd name="connsiteX12" fmla="*/ 61511 w 319352"/>
                <a:gd name="connsiteY12" fmla="*/ 103096 h 628956"/>
                <a:gd name="connsiteX13" fmla="*/ 61511 w 319352"/>
                <a:gd name="connsiteY13" fmla="*/ 120644 h 628956"/>
                <a:gd name="connsiteX14" fmla="*/ 52724 w 319352"/>
                <a:gd name="connsiteY14" fmla="*/ 129418 h 628956"/>
                <a:gd name="connsiteX15" fmla="*/ 43937 w 319352"/>
                <a:gd name="connsiteY15" fmla="*/ 190838 h 628956"/>
                <a:gd name="connsiteX16" fmla="*/ 35149 w 319352"/>
                <a:gd name="connsiteY16" fmla="*/ 225934 h 628956"/>
                <a:gd name="connsiteX17" fmla="*/ 35149 w 319352"/>
                <a:gd name="connsiteY17" fmla="*/ 243482 h 628956"/>
                <a:gd name="connsiteX18" fmla="*/ 26362 w 319352"/>
                <a:gd name="connsiteY18" fmla="*/ 357546 h 628956"/>
                <a:gd name="connsiteX19" fmla="*/ 26362 w 319352"/>
                <a:gd name="connsiteY19" fmla="*/ 410191 h 628956"/>
                <a:gd name="connsiteX20" fmla="*/ 17575 w 319352"/>
                <a:gd name="connsiteY20" fmla="*/ 436514 h 628956"/>
                <a:gd name="connsiteX21" fmla="*/ 17575 w 319352"/>
                <a:gd name="connsiteY21" fmla="*/ 454062 h 628956"/>
                <a:gd name="connsiteX22" fmla="*/ 8787 w 319352"/>
                <a:gd name="connsiteY22" fmla="*/ 489159 h 628956"/>
                <a:gd name="connsiteX23" fmla="*/ 8787 w 319352"/>
                <a:gd name="connsiteY23" fmla="*/ 497933 h 628956"/>
                <a:gd name="connsiteX24" fmla="*/ 8787 w 319352"/>
                <a:gd name="connsiteY24" fmla="*/ 550578 h 628956"/>
                <a:gd name="connsiteX25" fmla="*/ 8787 w 319352"/>
                <a:gd name="connsiteY25" fmla="*/ 559352 h 628956"/>
                <a:gd name="connsiteX26" fmla="*/ 0 w 319352"/>
                <a:gd name="connsiteY26" fmla="*/ 603226 h 628956"/>
                <a:gd name="connsiteX27" fmla="*/ 0 w 319352"/>
                <a:gd name="connsiteY27" fmla="*/ 612001 h 628956"/>
                <a:gd name="connsiteX28" fmla="*/ 0 w 319352"/>
                <a:gd name="connsiteY28" fmla="*/ 629549 h 628956"/>
                <a:gd name="connsiteX29" fmla="*/ 8787 w 319352"/>
                <a:gd name="connsiteY29" fmla="*/ 638324 h 628956"/>
                <a:gd name="connsiteX30" fmla="*/ 26362 w 319352"/>
                <a:gd name="connsiteY30" fmla="*/ 638324 h 628956"/>
                <a:gd name="connsiteX31" fmla="*/ 35149 w 319352"/>
                <a:gd name="connsiteY31" fmla="*/ 638324 h 628956"/>
                <a:gd name="connsiteX32" fmla="*/ 87873 w 319352"/>
                <a:gd name="connsiteY32" fmla="*/ 629549 h 628956"/>
                <a:gd name="connsiteX33" fmla="*/ 96661 w 319352"/>
                <a:gd name="connsiteY33" fmla="*/ 629549 h 628956"/>
                <a:gd name="connsiteX34" fmla="*/ 114235 w 319352"/>
                <a:gd name="connsiteY34" fmla="*/ 629549 h 628956"/>
                <a:gd name="connsiteX35" fmla="*/ 166960 w 319352"/>
                <a:gd name="connsiteY35" fmla="*/ 620775 h 628956"/>
                <a:gd name="connsiteX36" fmla="*/ 193322 w 319352"/>
                <a:gd name="connsiteY36" fmla="*/ 603226 h 628956"/>
                <a:gd name="connsiteX37" fmla="*/ 202109 w 319352"/>
                <a:gd name="connsiteY37" fmla="*/ 603226 h 628956"/>
                <a:gd name="connsiteX38" fmla="*/ 246046 w 319352"/>
                <a:gd name="connsiteY38" fmla="*/ 594452 h 628956"/>
                <a:gd name="connsiteX39" fmla="*/ 263620 w 319352"/>
                <a:gd name="connsiteY39" fmla="*/ 585677 h 628956"/>
                <a:gd name="connsiteX40" fmla="*/ 281195 w 319352"/>
                <a:gd name="connsiteY40" fmla="*/ 585677 h 628956"/>
                <a:gd name="connsiteX41" fmla="*/ 307557 w 319352"/>
                <a:gd name="connsiteY41" fmla="*/ 576903 h 628956"/>
                <a:gd name="connsiteX42" fmla="*/ 316344 w 319352"/>
                <a:gd name="connsiteY42" fmla="*/ 568126 h 628956"/>
                <a:gd name="connsiteX43" fmla="*/ 316344 w 319352"/>
                <a:gd name="connsiteY43" fmla="*/ 515481 h 628956"/>
                <a:gd name="connsiteX44" fmla="*/ 316344 w 319352"/>
                <a:gd name="connsiteY44" fmla="*/ 506707 h 628956"/>
                <a:gd name="connsiteX45" fmla="*/ 307557 w 319352"/>
                <a:gd name="connsiteY45" fmla="*/ 445288 h 628956"/>
                <a:gd name="connsiteX46" fmla="*/ 298770 w 319352"/>
                <a:gd name="connsiteY46" fmla="*/ 418965 h 628956"/>
                <a:gd name="connsiteX47" fmla="*/ 281195 w 319352"/>
                <a:gd name="connsiteY47" fmla="*/ 418965 h 628956"/>
                <a:gd name="connsiteX48" fmla="*/ 263620 w 319352"/>
                <a:gd name="connsiteY48" fmla="*/ 418965 h 628956"/>
                <a:gd name="connsiteX49" fmla="*/ 246046 w 319352"/>
                <a:gd name="connsiteY49" fmla="*/ 445288 h 628956"/>
                <a:gd name="connsiteX50" fmla="*/ 237258 w 319352"/>
                <a:gd name="connsiteY50" fmla="*/ 454062 h 628956"/>
                <a:gd name="connsiteX51" fmla="*/ 202109 w 319352"/>
                <a:gd name="connsiteY51" fmla="*/ 462837 h 628956"/>
                <a:gd name="connsiteX52" fmla="*/ 193322 w 319352"/>
                <a:gd name="connsiteY52" fmla="*/ 454062 h 628956"/>
                <a:gd name="connsiteX53" fmla="*/ 184534 w 319352"/>
                <a:gd name="connsiteY53" fmla="*/ 427740 h 628956"/>
                <a:gd name="connsiteX54" fmla="*/ 202109 w 319352"/>
                <a:gd name="connsiteY54" fmla="*/ 410191 h 628956"/>
                <a:gd name="connsiteX55" fmla="*/ 210896 w 319352"/>
                <a:gd name="connsiteY55" fmla="*/ 401418 h 628956"/>
                <a:gd name="connsiteX56" fmla="*/ 246046 w 319352"/>
                <a:gd name="connsiteY56" fmla="*/ 383869 h 628956"/>
                <a:gd name="connsiteX57" fmla="*/ 254833 w 319352"/>
                <a:gd name="connsiteY57" fmla="*/ 375095 h 628956"/>
                <a:gd name="connsiteX58" fmla="*/ 316344 w 319352"/>
                <a:gd name="connsiteY58" fmla="*/ 357546 h 628956"/>
                <a:gd name="connsiteX59" fmla="*/ 316344 w 319352"/>
                <a:gd name="connsiteY59" fmla="*/ 348773 h 628956"/>
                <a:gd name="connsiteX60" fmla="*/ 316344 w 319352"/>
                <a:gd name="connsiteY60" fmla="*/ 313676 h 628956"/>
                <a:gd name="connsiteX61" fmla="*/ 289982 w 319352"/>
                <a:gd name="connsiteY61" fmla="*/ 304902 h 628956"/>
                <a:gd name="connsiteX62" fmla="*/ 307557 w 319352"/>
                <a:gd name="connsiteY62" fmla="*/ 287354 h 628956"/>
                <a:gd name="connsiteX63" fmla="*/ 307557 w 319352"/>
                <a:gd name="connsiteY63" fmla="*/ 261031 h 628956"/>
                <a:gd name="connsiteX64" fmla="*/ 307557 w 319352"/>
                <a:gd name="connsiteY64" fmla="*/ 252257 h 628956"/>
                <a:gd name="connsiteX65" fmla="*/ 289982 w 319352"/>
                <a:gd name="connsiteY65" fmla="*/ 243482 h 628956"/>
                <a:gd name="connsiteX66" fmla="*/ 263620 w 319352"/>
                <a:gd name="connsiteY66" fmla="*/ 252257 h 628956"/>
                <a:gd name="connsiteX67" fmla="*/ 254833 w 319352"/>
                <a:gd name="connsiteY67" fmla="*/ 252257 h 628956"/>
                <a:gd name="connsiteX68" fmla="*/ 237258 w 319352"/>
                <a:gd name="connsiteY68" fmla="*/ 261031 h 628956"/>
                <a:gd name="connsiteX69" fmla="*/ 228471 w 319352"/>
                <a:gd name="connsiteY69" fmla="*/ 261031 h 628956"/>
                <a:gd name="connsiteX70" fmla="*/ 202109 w 319352"/>
                <a:gd name="connsiteY70" fmla="*/ 278579 h 628956"/>
                <a:gd name="connsiteX71" fmla="*/ 193322 w 319352"/>
                <a:gd name="connsiteY71" fmla="*/ 278579 h 628956"/>
                <a:gd name="connsiteX72" fmla="*/ 184534 w 319352"/>
                <a:gd name="connsiteY72" fmla="*/ 269805 h 628956"/>
                <a:gd name="connsiteX73" fmla="*/ 184534 w 319352"/>
                <a:gd name="connsiteY73" fmla="*/ 234709 h 628956"/>
                <a:gd name="connsiteX74" fmla="*/ 184534 w 319352"/>
                <a:gd name="connsiteY74" fmla="*/ 208386 h 628956"/>
                <a:gd name="connsiteX75" fmla="*/ 193322 w 319352"/>
                <a:gd name="connsiteY75" fmla="*/ 190838 h 628956"/>
                <a:gd name="connsiteX76" fmla="*/ 219683 w 319352"/>
                <a:gd name="connsiteY76" fmla="*/ 190838 h 628956"/>
                <a:gd name="connsiteX77" fmla="*/ 237258 w 319352"/>
                <a:gd name="connsiteY77" fmla="*/ 173290 h 628956"/>
                <a:gd name="connsiteX78" fmla="*/ 237258 w 319352"/>
                <a:gd name="connsiteY78" fmla="*/ 164515 h 628956"/>
                <a:gd name="connsiteX79" fmla="*/ 246046 w 319352"/>
                <a:gd name="connsiteY79" fmla="*/ 182063 h 628956"/>
                <a:gd name="connsiteX80" fmla="*/ 263620 w 319352"/>
                <a:gd name="connsiteY80" fmla="*/ 190838 h 628956"/>
                <a:gd name="connsiteX81" fmla="*/ 281195 w 319352"/>
                <a:gd name="connsiteY81" fmla="*/ 182063 h 628956"/>
                <a:gd name="connsiteX82" fmla="*/ 316344 w 319352"/>
                <a:gd name="connsiteY82" fmla="*/ 164515 h 628956"/>
                <a:gd name="connsiteX83" fmla="*/ 325132 w 319352"/>
                <a:gd name="connsiteY83" fmla="*/ 146967 h 628956"/>
                <a:gd name="connsiteX84" fmla="*/ 325132 w 319352"/>
                <a:gd name="connsiteY84" fmla="*/ 111871 h 628956"/>
                <a:gd name="connsiteX85" fmla="*/ 325132 w 319352"/>
                <a:gd name="connsiteY85" fmla="*/ 24129 h 62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19352" h="628956">
                  <a:moveTo>
                    <a:pt x="325132" y="24129"/>
                  </a:moveTo>
                  <a:cubicBezTo>
                    <a:pt x="325132" y="15355"/>
                    <a:pt x="325132" y="6580"/>
                    <a:pt x="316344" y="6580"/>
                  </a:cubicBezTo>
                  <a:cubicBezTo>
                    <a:pt x="316344" y="-2193"/>
                    <a:pt x="307557" y="-2193"/>
                    <a:pt x="298770" y="6580"/>
                  </a:cubicBezTo>
                  <a:lnTo>
                    <a:pt x="289982" y="15355"/>
                  </a:lnTo>
                  <a:cubicBezTo>
                    <a:pt x="272408" y="15355"/>
                    <a:pt x="263620" y="15355"/>
                    <a:pt x="246046" y="24129"/>
                  </a:cubicBezTo>
                  <a:cubicBezTo>
                    <a:pt x="228471" y="32902"/>
                    <a:pt x="219683" y="32903"/>
                    <a:pt x="202109" y="32903"/>
                  </a:cubicBezTo>
                  <a:lnTo>
                    <a:pt x="184534" y="32903"/>
                  </a:lnTo>
                  <a:cubicBezTo>
                    <a:pt x="166960" y="32903"/>
                    <a:pt x="149385" y="41677"/>
                    <a:pt x="140597" y="41677"/>
                  </a:cubicBezTo>
                  <a:cubicBezTo>
                    <a:pt x="131810" y="41677"/>
                    <a:pt x="114235" y="50451"/>
                    <a:pt x="105448" y="50451"/>
                  </a:cubicBezTo>
                  <a:cubicBezTo>
                    <a:pt x="96661" y="50451"/>
                    <a:pt x="96661" y="50451"/>
                    <a:pt x="87873" y="59226"/>
                  </a:cubicBezTo>
                  <a:cubicBezTo>
                    <a:pt x="79086" y="59226"/>
                    <a:pt x="79086" y="59226"/>
                    <a:pt x="79086" y="59226"/>
                  </a:cubicBezTo>
                  <a:cubicBezTo>
                    <a:pt x="61511" y="50451"/>
                    <a:pt x="61511" y="59226"/>
                    <a:pt x="61511" y="67999"/>
                  </a:cubicBezTo>
                  <a:cubicBezTo>
                    <a:pt x="61511" y="76774"/>
                    <a:pt x="61511" y="85548"/>
                    <a:pt x="61511" y="103096"/>
                  </a:cubicBezTo>
                  <a:cubicBezTo>
                    <a:pt x="61511" y="111871"/>
                    <a:pt x="61511" y="111871"/>
                    <a:pt x="61511" y="120644"/>
                  </a:cubicBezTo>
                  <a:cubicBezTo>
                    <a:pt x="61511" y="120644"/>
                    <a:pt x="61511" y="129418"/>
                    <a:pt x="52724" y="129418"/>
                  </a:cubicBezTo>
                  <a:cubicBezTo>
                    <a:pt x="52724" y="146967"/>
                    <a:pt x="43937" y="173290"/>
                    <a:pt x="43937" y="190838"/>
                  </a:cubicBezTo>
                  <a:cubicBezTo>
                    <a:pt x="43937" y="199612"/>
                    <a:pt x="43937" y="217160"/>
                    <a:pt x="35149" y="225934"/>
                  </a:cubicBezTo>
                  <a:cubicBezTo>
                    <a:pt x="35149" y="234709"/>
                    <a:pt x="35149" y="234709"/>
                    <a:pt x="35149" y="243482"/>
                  </a:cubicBezTo>
                  <a:cubicBezTo>
                    <a:pt x="35149" y="278579"/>
                    <a:pt x="35149" y="322450"/>
                    <a:pt x="26362" y="357546"/>
                  </a:cubicBezTo>
                  <a:cubicBezTo>
                    <a:pt x="26362" y="375095"/>
                    <a:pt x="26362" y="392643"/>
                    <a:pt x="26362" y="410191"/>
                  </a:cubicBezTo>
                  <a:cubicBezTo>
                    <a:pt x="26362" y="418965"/>
                    <a:pt x="26362" y="427740"/>
                    <a:pt x="17575" y="436514"/>
                  </a:cubicBezTo>
                  <a:cubicBezTo>
                    <a:pt x="17575" y="445288"/>
                    <a:pt x="17575" y="454062"/>
                    <a:pt x="17575" y="454062"/>
                  </a:cubicBezTo>
                  <a:cubicBezTo>
                    <a:pt x="17575" y="462837"/>
                    <a:pt x="17575" y="480385"/>
                    <a:pt x="8787" y="489159"/>
                  </a:cubicBezTo>
                  <a:lnTo>
                    <a:pt x="8787" y="497933"/>
                  </a:lnTo>
                  <a:cubicBezTo>
                    <a:pt x="8787" y="515481"/>
                    <a:pt x="8787" y="533029"/>
                    <a:pt x="8787" y="550578"/>
                  </a:cubicBezTo>
                  <a:lnTo>
                    <a:pt x="8787" y="559352"/>
                  </a:lnTo>
                  <a:cubicBezTo>
                    <a:pt x="0" y="576903"/>
                    <a:pt x="0" y="594452"/>
                    <a:pt x="0" y="603226"/>
                  </a:cubicBezTo>
                  <a:lnTo>
                    <a:pt x="0" y="612001"/>
                  </a:lnTo>
                  <a:cubicBezTo>
                    <a:pt x="0" y="620775"/>
                    <a:pt x="0" y="629549"/>
                    <a:pt x="0" y="629549"/>
                  </a:cubicBezTo>
                  <a:lnTo>
                    <a:pt x="8787" y="638324"/>
                  </a:lnTo>
                  <a:cubicBezTo>
                    <a:pt x="17575" y="638324"/>
                    <a:pt x="17575" y="638324"/>
                    <a:pt x="26362" y="638324"/>
                  </a:cubicBezTo>
                  <a:lnTo>
                    <a:pt x="35149" y="638324"/>
                  </a:lnTo>
                  <a:cubicBezTo>
                    <a:pt x="52724" y="638324"/>
                    <a:pt x="70299" y="629549"/>
                    <a:pt x="87873" y="629549"/>
                  </a:cubicBezTo>
                  <a:lnTo>
                    <a:pt x="96661" y="629549"/>
                  </a:lnTo>
                  <a:cubicBezTo>
                    <a:pt x="105448" y="629549"/>
                    <a:pt x="105448" y="629549"/>
                    <a:pt x="114235" y="629549"/>
                  </a:cubicBezTo>
                  <a:cubicBezTo>
                    <a:pt x="131810" y="629549"/>
                    <a:pt x="149385" y="629549"/>
                    <a:pt x="166960" y="620775"/>
                  </a:cubicBezTo>
                  <a:cubicBezTo>
                    <a:pt x="175747" y="612001"/>
                    <a:pt x="184534" y="612001"/>
                    <a:pt x="193322" y="603226"/>
                  </a:cubicBezTo>
                  <a:cubicBezTo>
                    <a:pt x="193322" y="603226"/>
                    <a:pt x="193322" y="603226"/>
                    <a:pt x="202109" y="603226"/>
                  </a:cubicBezTo>
                  <a:cubicBezTo>
                    <a:pt x="219683" y="603226"/>
                    <a:pt x="237258" y="594452"/>
                    <a:pt x="246046" y="594452"/>
                  </a:cubicBezTo>
                  <a:cubicBezTo>
                    <a:pt x="254833" y="594452"/>
                    <a:pt x="254833" y="594452"/>
                    <a:pt x="263620" y="585677"/>
                  </a:cubicBezTo>
                  <a:cubicBezTo>
                    <a:pt x="263620" y="576903"/>
                    <a:pt x="272408" y="576903"/>
                    <a:pt x="281195" y="585677"/>
                  </a:cubicBezTo>
                  <a:cubicBezTo>
                    <a:pt x="289982" y="585677"/>
                    <a:pt x="298770" y="576903"/>
                    <a:pt x="307557" y="576903"/>
                  </a:cubicBezTo>
                  <a:lnTo>
                    <a:pt x="316344" y="568126"/>
                  </a:lnTo>
                  <a:cubicBezTo>
                    <a:pt x="316344" y="550578"/>
                    <a:pt x="316344" y="533029"/>
                    <a:pt x="316344" y="515481"/>
                  </a:cubicBezTo>
                  <a:cubicBezTo>
                    <a:pt x="316344" y="515481"/>
                    <a:pt x="316344" y="515481"/>
                    <a:pt x="316344" y="506707"/>
                  </a:cubicBezTo>
                  <a:cubicBezTo>
                    <a:pt x="307557" y="489159"/>
                    <a:pt x="307557" y="462837"/>
                    <a:pt x="307557" y="445288"/>
                  </a:cubicBezTo>
                  <a:cubicBezTo>
                    <a:pt x="307557" y="436514"/>
                    <a:pt x="307557" y="427740"/>
                    <a:pt x="298770" y="418965"/>
                  </a:cubicBezTo>
                  <a:cubicBezTo>
                    <a:pt x="289982" y="418965"/>
                    <a:pt x="289982" y="418965"/>
                    <a:pt x="281195" y="418965"/>
                  </a:cubicBezTo>
                  <a:cubicBezTo>
                    <a:pt x="281195" y="418965"/>
                    <a:pt x="272408" y="418965"/>
                    <a:pt x="263620" y="418965"/>
                  </a:cubicBezTo>
                  <a:cubicBezTo>
                    <a:pt x="246046" y="418965"/>
                    <a:pt x="237258" y="427740"/>
                    <a:pt x="246046" y="445288"/>
                  </a:cubicBezTo>
                  <a:cubicBezTo>
                    <a:pt x="246046" y="454062"/>
                    <a:pt x="246046" y="454062"/>
                    <a:pt x="237258" y="454062"/>
                  </a:cubicBezTo>
                  <a:cubicBezTo>
                    <a:pt x="228471" y="462837"/>
                    <a:pt x="210896" y="462837"/>
                    <a:pt x="202109" y="462837"/>
                  </a:cubicBezTo>
                  <a:cubicBezTo>
                    <a:pt x="193322" y="462837"/>
                    <a:pt x="193322" y="462837"/>
                    <a:pt x="193322" y="454062"/>
                  </a:cubicBezTo>
                  <a:cubicBezTo>
                    <a:pt x="193322" y="445288"/>
                    <a:pt x="193322" y="436514"/>
                    <a:pt x="184534" y="427740"/>
                  </a:cubicBezTo>
                  <a:cubicBezTo>
                    <a:pt x="184534" y="418965"/>
                    <a:pt x="193322" y="418965"/>
                    <a:pt x="202109" y="410191"/>
                  </a:cubicBezTo>
                  <a:lnTo>
                    <a:pt x="210896" y="401418"/>
                  </a:lnTo>
                  <a:cubicBezTo>
                    <a:pt x="219683" y="392643"/>
                    <a:pt x="237258" y="392643"/>
                    <a:pt x="246046" y="383869"/>
                  </a:cubicBezTo>
                  <a:cubicBezTo>
                    <a:pt x="246046" y="383869"/>
                    <a:pt x="254833" y="383869"/>
                    <a:pt x="254833" y="375095"/>
                  </a:cubicBezTo>
                  <a:cubicBezTo>
                    <a:pt x="272408" y="366321"/>
                    <a:pt x="298770" y="366321"/>
                    <a:pt x="316344" y="357546"/>
                  </a:cubicBezTo>
                  <a:lnTo>
                    <a:pt x="316344" y="348773"/>
                  </a:lnTo>
                  <a:cubicBezTo>
                    <a:pt x="307557" y="339998"/>
                    <a:pt x="307557" y="331224"/>
                    <a:pt x="316344" y="313676"/>
                  </a:cubicBezTo>
                  <a:cubicBezTo>
                    <a:pt x="307557" y="313676"/>
                    <a:pt x="298770" y="313676"/>
                    <a:pt x="289982" y="304902"/>
                  </a:cubicBezTo>
                  <a:cubicBezTo>
                    <a:pt x="289982" y="296127"/>
                    <a:pt x="298770" y="296127"/>
                    <a:pt x="307557" y="287354"/>
                  </a:cubicBezTo>
                  <a:cubicBezTo>
                    <a:pt x="316344" y="278579"/>
                    <a:pt x="316344" y="269805"/>
                    <a:pt x="307557" y="261031"/>
                  </a:cubicBezTo>
                  <a:lnTo>
                    <a:pt x="307557" y="252257"/>
                  </a:lnTo>
                  <a:cubicBezTo>
                    <a:pt x="307557" y="234709"/>
                    <a:pt x="298770" y="234709"/>
                    <a:pt x="289982" y="243482"/>
                  </a:cubicBezTo>
                  <a:cubicBezTo>
                    <a:pt x="281195" y="243482"/>
                    <a:pt x="272408" y="252257"/>
                    <a:pt x="263620" y="252257"/>
                  </a:cubicBezTo>
                  <a:lnTo>
                    <a:pt x="254833" y="252257"/>
                  </a:lnTo>
                  <a:cubicBezTo>
                    <a:pt x="254833" y="261031"/>
                    <a:pt x="246046" y="261031"/>
                    <a:pt x="237258" y="261031"/>
                  </a:cubicBezTo>
                  <a:lnTo>
                    <a:pt x="228471" y="261031"/>
                  </a:lnTo>
                  <a:cubicBezTo>
                    <a:pt x="219683" y="269805"/>
                    <a:pt x="210896" y="269805"/>
                    <a:pt x="202109" y="278579"/>
                  </a:cubicBezTo>
                  <a:lnTo>
                    <a:pt x="193322" y="278579"/>
                  </a:lnTo>
                  <a:cubicBezTo>
                    <a:pt x="184534" y="278579"/>
                    <a:pt x="184534" y="278579"/>
                    <a:pt x="184534" y="269805"/>
                  </a:cubicBezTo>
                  <a:cubicBezTo>
                    <a:pt x="184534" y="261031"/>
                    <a:pt x="184534" y="243482"/>
                    <a:pt x="184534" y="234709"/>
                  </a:cubicBezTo>
                  <a:cubicBezTo>
                    <a:pt x="184534" y="225934"/>
                    <a:pt x="184534" y="217160"/>
                    <a:pt x="184534" y="208386"/>
                  </a:cubicBezTo>
                  <a:cubicBezTo>
                    <a:pt x="184534" y="199612"/>
                    <a:pt x="184534" y="190838"/>
                    <a:pt x="193322" y="190838"/>
                  </a:cubicBezTo>
                  <a:cubicBezTo>
                    <a:pt x="202109" y="190838"/>
                    <a:pt x="210896" y="190838"/>
                    <a:pt x="219683" y="190838"/>
                  </a:cubicBezTo>
                  <a:cubicBezTo>
                    <a:pt x="237258" y="190838"/>
                    <a:pt x="237258" y="190838"/>
                    <a:pt x="237258" y="173290"/>
                  </a:cubicBezTo>
                  <a:lnTo>
                    <a:pt x="237258" y="164515"/>
                  </a:lnTo>
                  <a:cubicBezTo>
                    <a:pt x="246046" y="164515"/>
                    <a:pt x="246046" y="173290"/>
                    <a:pt x="246046" y="182063"/>
                  </a:cubicBezTo>
                  <a:cubicBezTo>
                    <a:pt x="246046" y="190838"/>
                    <a:pt x="254833" y="199612"/>
                    <a:pt x="263620" y="190838"/>
                  </a:cubicBezTo>
                  <a:cubicBezTo>
                    <a:pt x="272408" y="190838"/>
                    <a:pt x="272408" y="190838"/>
                    <a:pt x="281195" y="182063"/>
                  </a:cubicBezTo>
                  <a:cubicBezTo>
                    <a:pt x="289982" y="173290"/>
                    <a:pt x="307557" y="173290"/>
                    <a:pt x="316344" y="164515"/>
                  </a:cubicBezTo>
                  <a:cubicBezTo>
                    <a:pt x="325132" y="164515"/>
                    <a:pt x="325132" y="155741"/>
                    <a:pt x="325132" y="146967"/>
                  </a:cubicBezTo>
                  <a:cubicBezTo>
                    <a:pt x="325132" y="138193"/>
                    <a:pt x="325132" y="120644"/>
                    <a:pt x="325132" y="111871"/>
                  </a:cubicBezTo>
                  <a:cubicBezTo>
                    <a:pt x="325132" y="85548"/>
                    <a:pt x="325132" y="59226"/>
                    <a:pt x="325132" y="24129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00A77ACE-76DF-354F-B0A7-196DB3135A3B}"/>
                </a:ext>
              </a:extLst>
            </p:cNvPr>
            <p:cNvSpPr/>
            <p:nvPr/>
          </p:nvSpPr>
          <p:spPr>
            <a:xfrm>
              <a:off x="3381755" y="1721681"/>
              <a:ext cx="350258" cy="649578"/>
            </a:xfrm>
            <a:custGeom>
              <a:avLst/>
              <a:gdLst>
                <a:gd name="connsiteX0" fmla="*/ 360281 w 350257"/>
                <a:gd name="connsiteY0" fmla="*/ 99957 h 649578"/>
                <a:gd name="connsiteX1" fmla="*/ 351494 w 350257"/>
                <a:gd name="connsiteY1" fmla="*/ 56087 h 649578"/>
                <a:gd name="connsiteX2" fmla="*/ 351494 w 350257"/>
                <a:gd name="connsiteY2" fmla="*/ 20990 h 649578"/>
                <a:gd name="connsiteX3" fmla="*/ 325132 w 350257"/>
                <a:gd name="connsiteY3" fmla="*/ 3442 h 649578"/>
                <a:gd name="connsiteX4" fmla="*/ 298770 w 350257"/>
                <a:gd name="connsiteY4" fmla="*/ 12216 h 649578"/>
                <a:gd name="connsiteX5" fmla="*/ 289982 w 350257"/>
                <a:gd name="connsiteY5" fmla="*/ 12216 h 649578"/>
                <a:gd name="connsiteX6" fmla="*/ 254833 w 350257"/>
                <a:gd name="connsiteY6" fmla="*/ 29765 h 649578"/>
                <a:gd name="connsiteX7" fmla="*/ 246046 w 350257"/>
                <a:gd name="connsiteY7" fmla="*/ 38538 h 649578"/>
                <a:gd name="connsiteX8" fmla="*/ 210896 w 350257"/>
                <a:gd name="connsiteY8" fmla="*/ 56087 h 649578"/>
                <a:gd name="connsiteX9" fmla="*/ 158172 w 350257"/>
                <a:gd name="connsiteY9" fmla="*/ 73635 h 649578"/>
                <a:gd name="connsiteX10" fmla="*/ 114235 w 350257"/>
                <a:gd name="connsiteY10" fmla="*/ 82409 h 649578"/>
                <a:gd name="connsiteX11" fmla="*/ 96661 w 350257"/>
                <a:gd name="connsiteY11" fmla="*/ 64860 h 649578"/>
                <a:gd name="connsiteX12" fmla="*/ 87873 w 350257"/>
                <a:gd name="connsiteY12" fmla="*/ 73635 h 649578"/>
                <a:gd name="connsiteX13" fmla="*/ 79086 w 350257"/>
                <a:gd name="connsiteY13" fmla="*/ 91184 h 649578"/>
                <a:gd name="connsiteX14" fmla="*/ 79086 w 350257"/>
                <a:gd name="connsiteY14" fmla="*/ 99957 h 649578"/>
                <a:gd name="connsiteX15" fmla="*/ 87873 w 350257"/>
                <a:gd name="connsiteY15" fmla="*/ 108732 h 649578"/>
                <a:gd name="connsiteX16" fmla="*/ 79086 w 350257"/>
                <a:gd name="connsiteY16" fmla="*/ 117506 h 649578"/>
                <a:gd name="connsiteX17" fmla="*/ 70299 w 350257"/>
                <a:gd name="connsiteY17" fmla="*/ 187699 h 649578"/>
                <a:gd name="connsiteX18" fmla="*/ 70299 w 350257"/>
                <a:gd name="connsiteY18" fmla="*/ 205248 h 649578"/>
                <a:gd name="connsiteX19" fmla="*/ 61512 w 350257"/>
                <a:gd name="connsiteY19" fmla="*/ 231570 h 649578"/>
                <a:gd name="connsiteX20" fmla="*/ 52724 w 350257"/>
                <a:gd name="connsiteY20" fmla="*/ 266667 h 649578"/>
                <a:gd name="connsiteX21" fmla="*/ 52724 w 350257"/>
                <a:gd name="connsiteY21" fmla="*/ 275440 h 649578"/>
                <a:gd name="connsiteX22" fmla="*/ 43937 w 350257"/>
                <a:gd name="connsiteY22" fmla="*/ 336860 h 649578"/>
                <a:gd name="connsiteX23" fmla="*/ 43937 w 350257"/>
                <a:gd name="connsiteY23" fmla="*/ 345634 h 649578"/>
                <a:gd name="connsiteX24" fmla="*/ 43937 w 350257"/>
                <a:gd name="connsiteY24" fmla="*/ 363182 h 649578"/>
                <a:gd name="connsiteX25" fmla="*/ 35149 w 350257"/>
                <a:gd name="connsiteY25" fmla="*/ 389504 h 649578"/>
                <a:gd name="connsiteX26" fmla="*/ 35149 w 350257"/>
                <a:gd name="connsiteY26" fmla="*/ 398279 h 649578"/>
                <a:gd name="connsiteX27" fmla="*/ 26362 w 350257"/>
                <a:gd name="connsiteY27" fmla="*/ 424601 h 649578"/>
                <a:gd name="connsiteX28" fmla="*/ 17575 w 350257"/>
                <a:gd name="connsiteY28" fmla="*/ 477246 h 649578"/>
                <a:gd name="connsiteX29" fmla="*/ 8787 w 350257"/>
                <a:gd name="connsiteY29" fmla="*/ 547439 h 649578"/>
                <a:gd name="connsiteX30" fmla="*/ 8787 w 350257"/>
                <a:gd name="connsiteY30" fmla="*/ 573762 h 649578"/>
                <a:gd name="connsiteX31" fmla="*/ 8787 w 350257"/>
                <a:gd name="connsiteY31" fmla="*/ 591307 h 649578"/>
                <a:gd name="connsiteX32" fmla="*/ 0 w 350257"/>
                <a:gd name="connsiteY32" fmla="*/ 608856 h 649578"/>
                <a:gd name="connsiteX33" fmla="*/ 17575 w 350257"/>
                <a:gd name="connsiteY33" fmla="*/ 643953 h 649578"/>
                <a:gd name="connsiteX34" fmla="*/ 35149 w 350257"/>
                <a:gd name="connsiteY34" fmla="*/ 652728 h 649578"/>
                <a:gd name="connsiteX35" fmla="*/ 43937 w 350257"/>
                <a:gd name="connsiteY35" fmla="*/ 652728 h 649578"/>
                <a:gd name="connsiteX36" fmla="*/ 149385 w 350257"/>
                <a:gd name="connsiteY36" fmla="*/ 643953 h 649578"/>
                <a:gd name="connsiteX37" fmla="*/ 202109 w 350257"/>
                <a:gd name="connsiteY37" fmla="*/ 635179 h 649578"/>
                <a:gd name="connsiteX38" fmla="*/ 210896 w 350257"/>
                <a:gd name="connsiteY38" fmla="*/ 635179 h 649578"/>
                <a:gd name="connsiteX39" fmla="*/ 237258 w 350257"/>
                <a:gd name="connsiteY39" fmla="*/ 626405 h 649578"/>
                <a:gd name="connsiteX40" fmla="*/ 254833 w 350257"/>
                <a:gd name="connsiteY40" fmla="*/ 626405 h 649578"/>
                <a:gd name="connsiteX41" fmla="*/ 307557 w 350257"/>
                <a:gd name="connsiteY41" fmla="*/ 617630 h 649578"/>
                <a:gd name="connsiteX42" fmla="*/ 325132 w 350257"/>
                <a:gd name="connsiteY42" fmla="*/ 608856 h 649578"/>
                <a:gd name="connsiteX43" fmla="*/ 325132 w 350257"/>
                <a:gd name="connsiteY43" fmla="*/ 600081 h 649578"/>
                <a:gd name="connsiteX44" fmla="*/ 325132 w 350257"/>
                <a:gd name="connsiteY44" fmla="*/ 564987 h 649578"/>
                <a:gd name="connsiteX45" fmla="*/ 325132 w 350257"/>
                <a:gd name="connsiteY45" fmla="*/ 547439 h 649578"/>
                <a:gd name="connsiteX46" fmla="*/ 316345 w 350257"/>
                <a:gd name="connsiteY46" fmla="*/ 529891 h 649578"/>
                <a:gd name="connsiteX47" fmla="*/ 316345 w 350257"/>
                <a:gd name="connsiteY47" fmla="*/ 468471 h 649578"/>
                <a:gd name="connsiteX48" fmla="*/ 298770 w 350257"/>
                <a:gd name="connsiteY48" fmla="*/ 459698 h 649578"/>
                <a:gd name="connsiteX49" fmla="*/ 281195 w 350257"/>
                <a:gd name="connsiteY49" fmla="*/ 468471 h 649578"/>
                <a:gd name="connsiteX50" fmla="*/ 272408 w 350257"/>
                <a:gd name="connsiteY50" fmla="*/ 468471 h 649578"/>
                <a:gd name="connsiteX51" fmla="*/ 246046 w 350257"/>
                <a:gd name="connsiteY51" fmla="*/ 468471 h 649578"/>
                <a:gd name="connsiteX52" fmla="*/ 237258 w 350257"/>
                <a:gd name="connsiteY52" fmla="*/ 477246 h 649578"/>
                <a:gd name="connsiteX53" fmla="*/ 228471 w 350257"/>
                <a:gd name="connsiteY53" fmla="*/ 512343 h 649578"/>
                <a:gd name="connsiteX54" fmla="*/ 202109 w 350257"/>
                <a:gd name="connsiteY54" fmla="*/ 538665 h 649578"/>
                <a:gd name="connsiteX55" fmla="*/ 184534 w 350257"/>
                <a:gd name="connsiteY55" fmla="*/ 547439 h 649578"/>
                <a:gd name="connsiteX56" fmla="*/ 166960 w 350257"/>
                <a:gd name="connsiteY56" fmla="*/ 556213 h 649578"/>
                <a:gd name="connsiteX57" fmla="*/ 158172 w 350257"/>
                <a:gd name="connsiteY57" fmla="*/ 538665 h 649578"/>
                <a:gd name="connsiteX58" fmla="*/ 158172 w 350257"/>
                <a:gd name="connsiteY58" fmla="*/ 529891 h 649578"/>
                <a:gd name="connsiteX59" fmla="*/ 175747 w 350257"/>
                <a:gd name="connsiteY59" fmla="*/ 459698 h 649578"/>
                <a:gd name="connsiteX60" fmla="*/ 175747 w 350257"/>
                <a:gd name="connsiteY60" fmla="*/ 450923 h 649578"/>
                <a:gd name="connsiteX61" fmla="*/ 184534 w 350257"/>
                <a:gd name="connsiteY61" fmla="*/ 450923 h 649578"/>
                <a:gd name="connsiteX62" fmla="*/ 210896 w 350257"/>
                <a:gd name="connsiteY62" fmla="*/ 450923 h 649578"/>
                <a:gd name="connsiteX63" fmla="*/ 219683 w 350257"/>
                <a:gd name="connsiteY63" fmla="*/ 442149 h 649578"/>
                <a:gd name="connsiteX64" fmla="*/ 254833 w 350257"/>
                <a:gd name="connsiteY64" fmla="*/ 433376 h 649578"/>
                <a:gd name="connsiteX65" fmla="*/ 272408 w 350257"/>
                <a:gd name="connsiteY65" fmla="*/ 407053 h 649578"/>
                <a:gd name="connsiteX66" fmla="*/ 298770 w 350257"/>
                <a:gd name="connsiteY66" fmla="*/ 398279 h 649578"/>
                <a:gd name="connsiteX67" fmla="*/ 325132 w 350257"/>
                <a:gd name="connsiteY67" fmla="*/ 389504 h 649578"/>
                <a:gd name="connsiteX68" fmla="*/ 342707 w 350257"/>
                <a:gd name="connsiteY68" fmla="*/ 380731 h 649578"/>
                <a:gd name="connsiteX69" fmla="*/ 342707 w 350257"/>
                <a:gd name="connsiteY69" fmla="*/ 371956 h 649578"/>
                <a:gd name="connsiteX70" fmla="*/ 333919 w 350257"/>
                <a:gd name="connsiteY70" fmla="*/ 363182 h 649578"/>
                <a:gd name="connsiteX71" fmla="*/ 342707 w 350257"/>
                <a:gd name="connsiteY71" fmla="*/ 328085 h 649578"/>
                <a:gd name="connsiteX72" fmla="*/ 342707 w 350257"/>
                <a:gd name="connsiteY72" fmla="*/ 275440 h 649578"/>
                <a:gd name="connsiteX73" fmla="*/ 342707 w 350257"/>
                <a:gd name="connsiteY73" fmla="*/ 257892 h 649578"/>
                <a:gd name="connsiteX74" fmla="*/ 325132 w 350257"/>
                <a:gd name="connsiteY74" fmla="*/ 231570 h 649578"/>
                <a:gd name="connsiteX75" fmla="*/ 263620 w 350257"/>
                <a:gd name="connsiteY75" fmla="*/ 275440 h 649578"/>
                <a:gd name="connsiteX76" fmla="*/ 202109 w 350257"/>
                <a:gd name="connsiteY76" fmla="*/ 319312 h 649578"/>
                <a:gd name="connsiteX77" fmla="*/ 202109 w 350257"/>
                <a:gd name="connsiteY77" fmla="*/ 292989 h 649578"/>
                <a:gd name="connsiteX78" fmla="*/ 210896 w 350257"/>
                <a:gd name="connsiteY78" fmla="*/ 266667 h 649578"/>
                <a:gd name="connsiteX79" fmla="*/ 219683 w 350257"/>
                <a:gd name="connsiteY79" fmla="*/ 222796 h 649578"/>
                <a:gd name="connsiteX80" fmla="*/ 246046 w 350257"/>
                <a:gd name="connsiteY80" fmla="*/ 196473 h 649578"/>
                <a:gd name="connsiteX81" fmla="*/ 281195 w 350257"/>
                <a:gd name="connsiteY81" fmla="*/ 178924 h 649578"/>
                <a:gd name="connsiteX82" fmla="*/ 307557 w 350257"/>
                <a:gd name="connsiteY82" fmla="*/ 161376 h 649578"/>
                <a:gd name="connsiteX83" fmla="*/ 351494 w 350257"/>
                <a:gd name="connsiteY83" fmla="*/ 152602 h 649578"/>
                <a:gd name="connsiteX84" fmla="*/ 360281 w 350257"/>
                <a:gd name="connsiteY84" fmla="*/ 143829 h 649578"/>
                <a:gd name="connsiteX85" fmla="*/ 360281 w 350257"/>
                <a:gd name="connsiteY85" fmla="*/ 99957 h 64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50257" h="649578">
                  <a:moveTo>
                    <a:pt x="360281" y="99957"/>
                  </a:moveTo>
                  <a:cubicBezTo>
                    <a:pt x="351494" y="82409"/>
                    <a:pt x="351494" y="64860"/>
                    <a:pt x="351494" y="56087"/>
                  </a:cubicBezTo>
                  <a:cubicBezTo>
                    <a:pt x="351494" y="47313"/>
                    <a:pt x="351494" y="38538"/>
                    <a:pt x="351494" y="20990"/>
                  </a:cubicBezTo>
                  <a:cubicBezTo>
                    <a:pt x="351494" y="3442"/>
                    <a:pt x="342707" y="-5332"/>
                    <a:pt x="325132" y="3442"/>
                  </a:cubicBezTo>
                  <a:cubicBezTo>
                    <a:pt x="316345" y="3442"/>
                    <a:pt x="307557" y="12216"/>
                    <a:pt x="298770" y="12216"/>
                  </a:cubicBezTo>
                  <a:cubicBezTo>
                    <a:pt x="298770" y="12216"/>
                    <a:pt x="298770" y="12216"/>
                    <a:pt x="289982" y="12216"/>
                  </a:cubicBezTo>
                  <a:cubicBezTo>
                    <a:pt x="272408" y="12216"/>
                    <a:pt x="263620" y="20990"/>
                    <a:pt x="254833" y="29765"/>
                  </a:cubicBezTo>
                  <a:cubicBezTo>
                    <a:pt x="254833" y="29765"/>
                    <a:pt x="246046" y="29765"/>
                    <a:pt x="246046" y="38538"/>
                  </a:cubicBezTo>
                  <a:cubicBezTo>
                    <a:pt x="237258" y="47313"/>
                    <a:pt x="219683" y="47313"/>
                    <a:pt x="210896" y="56087"/>
                  </a:cubicBezTo>
                  <a:cubicBezTo>
                    <a:pt x="193322" y="64860"/>
                    <a:pt x="175747" y="64860"/>
                    <a:pt x="158172" y="73635"/>
                  </a:cubicBezTo>
                  <a:cubicBezTo>
                    <a:pt x="131810" y="82409"/>
                    <a:pt x="123023" y="82409"/>
                    <a:pt x="114235" y="82409"/>
                  </a:cubicBezTo>
                  <a:lnTo>
                    <a:pt x="96661" y="64860"/>
                  </a:lnTo>
                  <a:lnTo>
                    <a:pt x="87873" y="73635"/>
                  </a:lnTo>
                  <a:cubicBezTo>
                    <a:pt x="87873" y="82409"/>
                    <a:pt x="87873" y="82409"/>
                    <a:pt x="79086" y="91184"/>
                  </a:cubicBezTo>
                  <a:lnTo>
                    <a:pt x="79086" y="99957"/>
                  </a:lnTo>
                  <a:cubicBezTo>
                    <a:pt x="87873" y="99957"/>
                    <a:pt x="87873" y="108732"/>
                    <a:pt x="87873" y="108732"/>
                  </a:cubicBezTo>
                  <a:lnTo>
                    <a:pt x="79086" y="117506"/>
                  </a:lnTo>
                  <a:cubicBezTo>
                    <a:pt x="79086" y="143829"/>
                    <a:pt x="61512" y="161376"/>
                    <a:pt x="70299" y="187699"/>
                  </a:cubicBezTo>
                  <a:cubicBezTo>
                    <a:pt x="70299" y="187699"/>
                    <a:pt x="70299" y="196473"/>
                    <a:pt x="70299" y="205248"/>
                  </a:cubicBezTo>
                  <a:cubicBezTo>
                    <a:pt x="61512" y="214021"/>
                    <a:pt x="61512" y="222796"/>
                    <a:pt x="61512" y="231570"/>
                  </a:cubicBezTo>
                  <a:cubicBezTo>
                    <a:pt x="61512" y="240344"/>
                    <a:pt x="61512" y="249118"/>
                    <a:pt x="52724" y="266667"/>
                  </a:cubicBezTo>
                  <a:cubicBezTo>
                    <a:pt x="52724" y="266667"/>
                    <a:pt x="52724" y="266666"/>
                    <a:pt x="52724" y="275440"/>
                  </a:cubicBezTo>
                  <a:cubicBezTo>
                    <a:pt x="52724" y="292989"/>
                    <a:pt x="52724" y="319312"/>
                    <a:pt x="43937" y="336860"/>
                  </a:cubicBezTo>
                  <a:lnTo>
                    <a:pt x="43937" y="345634"/>
                  </a:lnTo>
                  <a:cubicBezTo>
                    <a:pt x="43937" y="354407"/>
                    <a:pt x="43937" y="363182"/>
                    <a:pt x="43937" y="363182"/>
                  </a:cubicBezTo>
                  <a:cubicBezTo>
                    <a:pt x="43937" y="371956"/>
                    <a:pt x="43937" y="380730"/>
                    <a:pt x="35149" y="389504"/>
                  </a:cubicBezTo>
                  <a:lnTo>
                    <a:pt x="35149" y="398279"/>
                  </a:lnTo>
                  <a:cubicBezTo>
                    <a:pt x="35149" y="407053"/>
                    <a:pt x="35149" y="415827"/>
                    <a:pt x="26362" y="424601"/>
                  </a:cubicBezTo>
                  <a:cubicBezTo>
                    <a:pt x="26362" y="442149"/>
                    <a:pt x="17575" y="459698"/>
                    <a:pt x="17575" y="477246"/>
                  </a:cubicBezTo>
                  <a:cubicBezTo>
                    <a:pt x="17575" y="503568"/>
                    <a:pt x="17575" y="521117"/>
                    <a:pt x="8787" y="547439"/>
                  </a:cubicBezTo>
                  <a:cubicBezTo>
                    <a:pt x="8787" y="556213"/>
                    <a:pt x="8787" y="564987"/>
                    <a:pt x="8787" y="573762"/>
                  </a:cubicBezTo>
                  <a:cubicBezTo>
                    <a:pt x="8787" y="582536"/>
                    <a:pt x="8787" y="582536"/>
                    <a:pt x="8787" y="591307"/>
                  </a:cubicBezTo>
                  <a:cubicBezTo>
                    <a:pt x="0" y="600081"/>
                    <a:pt x="0" y="608856"/>
                    <a:pt x="0" y="608856"/>
                  </a:cubicBezTo>
                  <a:cubicBezTo>
                    <a:pt x="0" y="617630"/>
                    <a:pt x="8787" y="635179"/>
                    <a:pt x="17575" y="643953"/>
                  </a:cubicBezTo>
                  <a:cubicBezTo>
                    <a:pt x="17575" y="652728"/>
                    <a:pt x="26362" y="652728"/>
                    <a:pt x="35149" y="652728"/>
                  </a:cubicBezTo>
                  <a:lnTo>
                    <a:pt x="43937" y="652728"/>
                  </a:lnTo>
                  <a:cubicBezTo>
                    <a:pt x="79086" y="643953"/>
                    <a:pt x="114235" y="643953"/>
                    <a:pt x="149385" y="643953"/>
                  </a:cubicBezTo>
                  <a:cubicBezTo>
                    <a:pt x="166960" y="643953"/>
                    <a:pt x="184534" y="635179"/>
                    <a:pt x="202109" y="635179"/>
                  </a:cubicBezTo>
                  <a:lnTo>
                    <a:pt x="210896" y="635179"/>
                  </a:lnTo>
                  <a:cubicBezTo>
                    <a:pt x="219683" y="635179"/>
                    <a:pt x="228471" y="635179"/>
                    <a:pt x="237258" y="626405"/>
                  </a:cubicBezTo>
                  <a:lnTo>
                    <a:pt x="254833" y="626405"/>
                  </a:lnTo>
                  <a:cubicBezTo>
                    <a:pt x="272408" y="617630"/>
                    <a:pt x="289982" y="617630"/>
                    <a:pt x="307557" y="617630"/>
                  </a:cubicBezTo>
                  <a:cubicBezTo>
                    <a:pt x="316345" y="617630"/>
                    <a:pt x="325132" y="617630"/>
                    <a:pt x="325132" y="608856"/>
                  </a:cubicBezTo>
                  <a:cubicBezTo>
                    <a:pt x="325132" y="600081"/>
                    <a:pt x="325132" y="600081"/>
                    <a:pt x="325132" y="600081"/>
                  </a:cubicBezTo>
                  <a:cubicBezTo>
                    <a:pt x="325132" y="591307"/>
                    <a:pt x="316345" y="573762"/>
                    <a:pt x="325132" y="564987"/>
                  </a:cubicBezTo>
                  <a:lnTo>
                    <a:pt x="325132" y="547439"/>
                  </a:lnTo>
                  <a:cubicBezTo>
                    <a:pt x="316345" y="538665"/>
                    <a:pt x="316345" y="529891"/>
                    <a:pt x="316345" y="529891"/>
                  </a:cubicBezTo>
                  <a:cubicBezTo>
                    <a:pt x="316345" y="512343"/>
                    <a:pt x="316345" y="494795"/>
                    <a:pt x="316345" y="468471"/>
                  </a:cubicBezTo>
                  <a:cubicBezTo>
                    <a:pt x="316345" y="459698"/>
                    <a:pt x="316345" y="450923"/>
                    <a:pt x="298770" y="459698"/>
                  </a:cubicBezTo>
                  <a:cubicBezTo>
                    <a:pt x="289982" y="459698"/>
                    <a:pt x="281195" y="459698"/>
                    <a:pt x="281195" y="468471"/>
                  </a:cubicBezTo>
                  <a:lnTo>
                    <a:pt x="272408" y="468471"/>
                  </a:lnTo>
                  <a:cubicBezTo>
                    <a:pt x="263620" y="468471"/>
                    <a:pt x="254833" y="477246"/>
                    <a:pt x="246046" y="468471"/>
                  </a:cubicBezTo>
                  <a:cubicBezTo>
                    <a:pt x="237258" y="468471"/>
                    <a:pt x="237258" y="468471"/>
                    <a:pt x="237258" y="477246"/>
                  </a:cubicBezTo>
                  <a:cubicBezTo>
                    <a:pt x="237258" y="486020"/>
                    <a:pt x="228471" y="494795"/>
                    <a:pt x="228471" y="512343"/>
                  </a:cubicBezTo>
                  <a:cubicBezTo>
                    <a:pt x="219683" y="529891"/>
                    <a:pt x="219683" y="538665"/>
                    <a:pt x="202109" y="538665"/>
                  </a:cubicBezTo>
                  <a:cubicBezTo>
                    <a:pt x="193322" y="538665"/>
                    <a:pt x="193322" y="538665"/>
                    <a:pt x="184534" y="547439"/>
                  </a:cubicBezTo>
                  <a:cubicBezTo>
                    <a:pt x="175747" y="547439"/>
                    <a:pt x="175747" y="556213"/>
                    <a:pt x="166960" y="556213"/>
                  </a:cubicBezTo>
                  <a:cubicBezTo>
                    <a:pt x="158172" y="547439"/>
                    <a:pt x="158172" y="547439"/>
                    <a:pt x="158172" y="538665"/>
                  </a:cubicBezTo>
                  <a:cubicBezTo>
                    <a:pt x="158172" y="538665"/>
                    <a:pt x="158172" y="538665"/>
                    <a:pt x="158172" y="529891"/>
                  </a:cubicBezTo>
                  <a:cubicBezTo>
                    <a:pt x="166960" y="503568"/>
                    <a:pt x="175747" y="486020"/>
                    <a:pt x="175747" y="459698"/>
                  </a:cubicBezTo>
                  <a:lnTo>
                    <a:pt x="175747" y="450923"/>
                  </a:lnTo>
                  <a:lnTo>
                    <a:pt x="184534" y="450923"/>
                  </a:lnTo>
                  <a:cubicBezTo>
                    <a:pt x="193322" y="459698"/>
                    <a:pt x="202109" y="459698"/>
                    <a:pt x="210896" y="450923"/>
                  </a:cubicBezTo>
                  <a:cubicBezTo>
                    <a:pt x="210896" y="450923"/>
                    <a:pt x="210896" y="450923"/>
                    <a:pt x="219683" y="442149"/>
                  </a:cubicBezTo>
                  <a:cubicBezTo>
                    <a:pt x="228471" y="433376"/>
                    <a:pt x="237258" y="424601"/>
                    <a:pt x="254833" y="433376"/>
                  </a:cubicBezTo>
                  <a:cubicBezTo>
                    <a:pt x="272408" y="433376"/>
                    <a:pt x="263620" y="415827"/>
                    <a:pt x="272408" y="407053"/>
                  </a:cubicBezTo>
                  <a:cubicBezTo>
                    <a:pt x="289982" y="415827"/>
                    <a:pt x="289982" y="415827"/>
                    <a:pt x="298770" y="398279"/>
                  </a:cubicBezTo>
                  <a:cubicBezTo>
                    <a:pt x="307557" y="389504"/>
                    <a:pt x="307557" y="389504"/>
                    <a:pt x="325132" y="389504"/>
                  </a:cubicBezTo>
                  <a:cubicBezTo>
                    <a:pt x="333919" y="389504"/>
                    <a:pt x="333919" y="380731"/>
                    <a:pt x="342707" y="380731"/>
                  </a:cubicBezTo>
                  <a:cubicBezTo>
                    <a:pt x="351494" y="380731"/>
                    <a:pt x="351494" y="371956"/>
                    <a:pt x="342707" y="371956"/>
                  </a:cubicBezTo>
                  <a:lnTo>
                    <a:pt x="333919" y="363182"/>
                  </a:lnTo>
                  <a:cubicBezTo>
                    <a:pt x="333919" y="354407"/>
                    <a:pt x="333919" y="345634"/>
                    <a:pt x="342707" y="328085"/>
                  </a:cubicBezTo>
                  <a:cubicBezTo>
                    <a:pt x="342707" y="310537"/>
                    <a:pt x="351494" y="292989"/>
                    <a:pt x="342707" y="275440"/>
                  </a:cubicBezTo>
                  <a:cubicBezTo>
                    <a:pt x="342707" y="266666"/>
                    <a:pt x="342707" y="266666"/>
                    <a:pt x="342707" y="257892"/>
                  </a:cubicBezTo>
                  <a:cubicBezTo>
                    <a:pt x="342707" y="240344"/>
                    <a:pt x="333919" y="240344"/>
                    <a:pt x="325132" y="231570"/>
                  </a:cubicBezTo>
                  <a:cubicBezTo>
                    <a:pt x="307557" y="249118"/>
                    <a:pt x="281195" y="257892"/>
                    <a:pt x="263620" y="275440"/>
                  </a:cubicBezTo>
                  <a:cubicBezTo>
                    <a:pt x="246046" y="292989"/>
                    <a:pt x="219683" y="301763"/>
                    <a:pt x="202109" y="319312"/>
                  </a:cubicBezTo>
                  <a:cubicBezTo>
                    <a:pt x="202109" y="310537"/>
                    <a:pt x="193322" y="301763"/>
                    <a:pt x="202109" y="292989"/>
                  </a:cubicBezTo>
                  <a:cubicBezTo>
                    <a:pt x="210896" y="284215"/>
                    <a:pt x="210896" y="275440"/>
                    <a:pt x="210896" y="266667"/>
                  </a:cubicBezTo>
                  <a:cubicBezTo>
                    <a:pt x="210896" y="249118"/>
                    <a:pt x="210896" y="240344"/>
                    <a:pt x="219683" y="222796"/>
                  </a:cubicBezTo>
                  <a:cubicBezTo>
                    <a:pt x="228471" y="205248"/>
                    <a:pt x="237258" y="196473"/>
                    <a:pt x="246046" y="196473"/>
                  </a:cubicBezTo>
                  <a:cubicBezTo>
                    <a:pt x="254833" y="178925"/>
                    <a:pt x="263620" y="178924"/>
                    <a:pt x="281195" y="178924"/>
                  </a:cubicBezTo>
                  <a:cubicBezTo>
                    <a:pt x="281195" y="170151"/>
                    <a:pt x="289982" y="170151"/>
                    <a:pt x="307557" y="161376"/>
                  </a:cubicBezTo>
                  <a:cubicBezTo>
                    <a:pt x="325132" y="161376"/>
                    <a:pt x="333919" y="152602"/>
                    <a:pt x="351494" y="152602"/>
                  </a:cubicBezTo>
                  <a:cubicBezTo>
                    <a:pt x="360281" y="152602"/>
                    <a:pt x="360281" y="143829"/>
                    <a:pt x="360281" y="143829"/>
                  </a:cubicBezTo>
                  <a:cubicBezTo>
                    <a:pt x="360281" y="126280"/>
                    <a:pt x="360281" y="117506"/>
                    <a:pt x="360281" y="99957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BBF25CD-2D46-6644-876B-8B09E8BD06A1}"/>
                </a:ext>
              </a:extLst>
            </p:cNvPr>
            <p:cNvSpPr/>
            <p:nvPr/>
          </p:nvSpPr>
          <p:spPr>
            <a:xfrm>
              <a:off x="4146264" y="1619880"/>
              <a:ext cx="545990" cy="752686"/>
            </a:xfrm>
            <a:custGeom>
              <a:avLst/>
              <a:gdLst>
                <a:gd name="connsiteX0" fmla="*/ 544815 w 545989"/>
                <a:gd name="connsiteY0" fmla="*/ 710708 h 752686"/>
                <a:gd name="connsiteX1" fmla="*/ 536028 w 545989"/>
                <a:gd name="connsiteY1" fmla="*/ 684383 h 752686"/>
                <a:gd name="connsiteX2" fmla="*/ 536028 w 545989"/>
                <a:gd name="connsiteY2" fmla="*/ 640513 h 752686"/>
                <a:gd name="connsiteX3" fmla="*/ 536028 w 545989"/>
                <a:gd name="connsiteY3" fmla="*/ 622964 h 752686"/>
                <a:gd name="connsiteX4" fmla="*/ 536028 w 545989"/>
                <a:gd name="connsiteY4" fmla="*/ 605416 h 752686"/>
                <a:gd name="connsiteX5" fmla="*/ 536028 w 545989"/>
                <a:gd name="connsiteY5" fmla="*/ 561545 h 752686"/>
                <a:gd name="connsiteX6" fmla="*/ 536028 w 545989"/>
                <a:gd name="connsiteY6" fmla="*/ 543997 h 752686"/>
                <a:gd name="connsiteX7" fmla="*/ 518453 w 545989"/>
                <a:gd name="connsiteY7" fmla="*/ 482578 h 752686"/>
                <a:gd name="connsiteX8" fmla="*/ 509666 w 545989"/>
                <a:gd name="connsiteY8" fmla="*/ 438707 h 752686"/>
                <a:gd name="connsiteX9" fmla="*/ 509666 w 545989"/>
                <a:gd name="connsiteY9" fmla="*/ 429933 h 752686"/>
                <a:gd name="connsiteX10" fmla="*/ 509666 w 545989"/>
                <a:gd name="connsiteY10" fmla="*/ 403611 h 752686"/>
                <a:gd name="connsiteX11" fmla="*/ 500879 w 545989"/>
                <a:gd name="connsiteY11" fmla="*/ 307095 h 752686"/>
                <a:gd name="connsiteX12" fmla="*/ 492091 w 545989"/>
                <a:gd name="connsiteY12" fmla="*/ 228128 h 752686"/>
                <a:gd name="connsiteX13" fmla="*/ 483304 w 545989"/>
                <a:gd name="connsiteY13" fmla="*/ 193031 h 752686"/>
                <a:gd name="connsiteX14" fmla="*/ 474517 w 545989"/>
                <a:gd name="connsiteY14" fmla="*/ 175483 h 752686"/>
                <a:gd name="connsiteX15" fmla="*/ 465729 w 545989"/>
                <a:gd name="connsiteY15" fmla="*/ 114064 h 752686"/>
                <a:gd name="connsiteX16" fmla="*/ 465729 w 545989"/>
                <a:gd name="connsiteY16" fmla="*/ 78967 h 752686"/>
                <a:gd name="connsiteX17" fmla="*/ 456942 w 545989"/>
                <a:gd name="connsiteY17" fmla="*/ 35097 h 752686"/>
                <a:gd name="connsiteX18" fmla="*/ 439367 w 545989"/>
                <a:gd name="connsiteY18" fmla="*/ 26322 h 752686"/>
                <a:gd name="connsiteX19" fmla="*/ 395430 w 545989"/>
                <a:gd name="connsiteY19" fmla="*/ 35097 h 752686"/>
                <a:gd name="connsiteX20" fmla="*/ 395430 w 545989"/>
                <a:gd name="connsiteY20" fmla="*/ 61419 h 752686"/>
                <a:gd name="connsiteX21" fmla="*/ 377856 w 545989"/>
                <a:gd name="connsiteY21" fmla="*/ 52645 h 752686"/>
                <a:gd name="connsiteX22" fmla="*/ 360281 w 545989"/>
                <a:gd name="connsiteY22" fmla="*/ 43870 h 752686"/>
                <a:gd name="connsiteX23" fmla="*/ 333919 w 545989"/>
                <a:gd name="connsiteY23" fmla="*/ 43870 h 752686"/>
                <a:gd name="connsiteX24" fmla="*/ 325132 w 545989"/>
                <a:gd name="connsiteY24" fmla="*/ 61419 h 752686"/>
                <a:gd name="connsiteX25" fmla="*/ 325132 w 545989"/>
                <a:gd name="connsiteY25" fmla="*/ 87742 h 752686"/>
                <a:gd name="connsiteX26" fmla="*/ 325132 w 545989"/>
                <a:gd name="connsiteY26" fmla="*/ 271998 h 752686"/>
                <a:gd name="connsiteX27" fmla="*/ 325132 w 545989"/>
                <a:gd name="connsiteY27" fmla="*/ 280773 h 752686"/>
                <a:gd name="connsiteX28" fmla="*/ 325132 w 545989"/>
                <a:gd name="connsiteY28" fmla="*/ 307095 h 752686"/>
                <a:gd name="connsiteX29" fmla="*/ 325132 w 545989"/>
                <a:gd name="connsiteY29" fmla="*/ 377289 h 752686"/>
                <a:gd name="connsiteX30" fmla="*/ 325132 w 545989"/>
                <a:gd name="connsiteY30" fmla="*/ 386062 h 752686"/>
                <a:gd name="connsiteX31" fmla="*/ 316344 w 545989"/>
                <a:gd name="connsiteY31" fmla="*/ 386062 h 752686"/>
                <a:gd name="connsiteX32" fmla="*/ 316344 w 545989"/>
                <a:gd name="connsiteY32" fmla="*/ 377289 h 752686"/>
                <a:gd name="connsiteX33" fmla="*/ 281195 w 545989"/>
                <a:gd name="connsiteY33" fmla="*/ 342192 h 752686"/>
                <a:gd name="connsiteX34" fmla="*/ 272408 w 545989"/>
                <a:gd name="connsiteY34" fmla="*/ 333417 h 752686"/>
                <a:gd name="connsiteX35" fmla="*/ 254833 w 545989"/>
                <a:gd name="connsiteY35" fmla="*/ 307095 h 752686"/>
                <a:gd name="connsiteX36" fmla="*/ 246046 w 545989"/>
                <a:gd name="connsiteY36" fmla="*/ 315869 h 752686"/>
                <a:gd name="connsiteX37" fmla="*/ 237258 w 545989"/>
                <a:gd name="connsiteY37" fmla="*/ 307095 h 752686"/>
                <a:gd name="connsiteX38" fmla="*/ 219683 w 545989"/>
                <a:gd name="connsiteY38" fmla="*/ 289547 h 752686"/>
                <a:gd name="connsiteX39" fmla="*/ 210896 w 545989"/>
                <a:gd name="connsiteY39" fmla="*/ 263225 h 752686"/>
                <a:gd name="connsiteX40" fmla="*/ 202109 w 545989"/>
                <a:gd name="connsiteY40" fmla="*/ 166709 h 752686"/>
                <a:gd name="connsiteX41" fmla="*/ 202109 w 545989"/>
                <a:gd name="connsiteY41" fmla="*/ 114064 h 752686"/>
                <a:gd name="connsiteX42" fmla="*/ 193322 w 545989"/>
                <a:gd name="connsiteY42" fmla="*/ 87742 h 752686"/>
                <a:gd name="connsiteX43" fmla="*/ 193322 w 545989"/>
                <a:gd name="connsiteY43" fmla="*/ 52645 h 752686"/>
                <a:gd name="connsiteX44" fmla="*/ 202109 w 545989"/>
                <a:gd name="connsiteY44" fmla="*/ 43870 h 752686"/>
                <a:gd name="connsiteX45" fmla="*/ 202109 w 545989"/>
                <a:gd name="connsiteY45" fmla="*/ 35097 h 752686"/>
                <a:gd name="connsiteX46" fmla="*/ 202109 w 545989"/>
                <a:gd name="connsiteY46" fmla="*/ 17548 h 752686"/>
                <a:gd name="connsiteX47" fmla="*/ 193322 w 545989"/>
                <a:gd name="connsiteY47" fmla="*/ 0 h 752686"/>
                <a:gd name="connsiteX48" fmla="*/ 175747 w 545989"/>
                <a:gd name="connsiteY48" fmla="*/ 0 h 752686"/>
                <a:gd name="connsiteX49" fmla="*/ 114235 w 545989"/>
                <a:gd name="connsiteY49" fmla="*/ 8773 h 752686"/>
                <a:gd name="connsiteX50" fmla="*/ 96661 w 545989"/>
                <a:gd name="connsiteY50" fmla="*/ 17548 h 752686"/>
                <a:gd name="connsiteX51" fmla="*/ 87873 w 545989"/>
                <a:gd name="connsiteY51" fmla="*/ 43870 h 752686"/>
                <a:gd name="connsiteX52" fmla="*/ 79086 w 545989"/>
                <a:gd name="connsiteY52" fmla="*/ 61419 h 752686"/>
                <a:gd name="connsiteX53" fmla="*/ 79086 w 545989"/>
                <a:gd name="connsiteY53" fmla="*/ 35097 h 752686"/>
                <a:gd name="connsiteX54" fmla="*/ 70299 w 545989"/>
                <a:gd name="connsiteY54" fmla="*/ 17548 h 752686"/>
                <a:gd name="connsiteX55" fmla="*/ 61511 w 545989"/>
                <a:gd name="connsiteY55" fmla="*/ 8773 h 752686"/>
                <a:gd name="connsiteX56" fmla="*/ 43937 w 545989"/>
                <a:gd name="connsiteY56" fmla="*/ 17548 h 752686"/>
                <a:gd name="connsiteX57" fmla="*/ 17575 w 545989"/>
                <a:gd name="connsiteY57" fmla="*/ 17548 h 752686"/>
                <a:gd name="connsiteX58" fmla="*/ 17575 w 545989"/>
                <a:gd name="connsiteY58" fmla="*/ 26322 h 752686"/>
                <a:gd name="connsiteX59" fmla="*/ 26362 w 545989"/>
                <a:gd name="connsiteY59" fmla="*/ 35097 h 752686"/>
                <a:gd name="connsiteX60" fmla="*/ 26362 w 545989"/>
                <a:gd name="connsiteY60" fmla="*/ 78967 h 752686"/>
                <a:gd name="connsiteX61" fmla="*/ 26362 w 545989"/>
                <a:gd name="connsiteY61" fmla="*/ 87742 h 752686"/>
                <a:gd name="connsiteX62" fmla="*/ 17575 w 545989"/>
                <a:gd name="connsiteY62" fmla="*/ 131612 h 752686"/>
                <a:gd name="connsiteX63" fmla="*/ 8787 w 545989"/>
                <a:gd name="connsiteY63" fmla="*/ 166709 h 752686"/>
                <a:gd name="connsiteX64" fmla="*/ 8787 w 545989"/>
                <a:gd name="connsiteY64" fmla="*/ 175483 h 752686"/>
                <a:gd name="connsiteX65" fmla="*/ 8787 w 545989"/>
                <a:gd name="connsiteY65" fmla="*/ 298320 h 752686"/>
                <a:gd name="connsiteX66" fmla="*/ 8787 w 545989"/>
                <a:gd name="connsiteY66" fmla="*/ 421159 h 752686"/>
                <a:gd name="connsiteX67" fmla="*/ 8787 w 545989"/>
                <a:gd name="connsiteY67" fmla="*/ 465030 h 752686"/>
                <a:gd name="connsiteX68" fmla="*/ 8787 w 545989"/>
                <a:gd name="connsiteY68" fmla="*/ 491352 h 752686"/>
                <a:gd name="connsiteX69" fmla="*/ 8787 w 545989"/>
                <a:gd name="connsiteY69" fmla="*/ 535223 h 752686"/>
                <a:gd name="connsiteX70" fmla="*/ 8787 w 545989"/>
                <a:gd name="connsiteY70" fmla="*/ 640513 h 752686"/>
                <a:gd name="connsiteX71" fmla="*/ 0 w 545989"/>
                <a:gd name="connsiteY71" fmla="*/ 666836 h 752686"/>
                <a:gd name="connsiteX72" fmla="*/ 0 w 545989"/>
                <a:gd name="connsiteY72" fmla="*/ 693159 h 752686"/>
                <a:gd name="connsiteX73" fmla="*/ 0 w 545989"/>
                <a:gd name="connsiteY73" fmla="*/ 737031 h 752686"/>
                <a:gd name="connsiteX74" fmla="*/ 17575 w 545989"/>
                <a:gd name="connsiteY74" fmla="*/ 754580 h 752686"/>
                <a:gd name="connsiteX75" fmla="*/ 26362 w 545989"/>
                <a:gd name="connsiteY75" fmla="*/ 745806 h 752686"/>
                <a:gd name="connsiteX76" fmla="*/ 79086 w 545989"/>
                <a:gd name="connsiteY76" fmla="*/ 745806 h 752686"/>
                <a:gd name="connsiteX77" fmla="*/ 96661 w 545989"/>
                <a:gd name="connsiteY77" fmla="*/ 737031 h 752686"/>
                <a:gd name="connsiteX78" fmla="*/ 105448 w 545989"/>
                <a:gd name="connsiteY78" fmla="*/ 728257 h 752686"/>
                <a:gd name="connsiteX79" fmla="*/ 96661 w 545989"/>
                <a:gd name="connsiteY79" fmla="*/ 701933 h 752686"/>
                <a:gd name="connsiteX80" fmla="*/ 105448 w 545989"/>
                <a:gd name="connsiteY80" fmla="*/ 684383 h 752686"/>
                <a:gd name="connsiteX81" fmla="*/ 114235 w 545989"/>
                <a:gd name="connsiteY81" fmla="*/ 701933 h 752686"/>
                <a:gd name="connsiteX82" fmla="*/ 140597 w 545989"/>
                <a:gd name="connsiteY82" fmla="*/ 728257 h 752686"/>
                <a:gd name="connsiteX83" fmla="*/ 166960 w 545989"/>
                <a:gd name="connsiteY83" fmla="*/ 719482 h 752686"/>
                <a:gd name="connsiteX84" fmla="*/ 175747 w 545989"/>
                <a:gd name="connsiteY84" fmla="*/ 719482 h 752686"/>
                <a:gd name="connsiteX85" fmla="*/ 184534 w 545989"/>
                <a:gd name="connsiteY85" fmla="*/ 719482 h 752686"/>
                <a:gd name="connsiteX86" fmla="*/ 202109 w 545989"/>
                <a:gd name="connsiteY86" fmla="*/ 710708 h 752686"/>
                <a:gd name="connsiteX87" fmla="*/ 202109 w 545989"/>
                <a:gd name="connsiteY87" fmla="*/ 701933 h 752686"/>
                <a:gd name="connsiteX88" fmla="*/ 202109 w 545989"/>
                <a:gd name="connsiteY88" fmla="*/ 675609 h 752686"/>
                <a:gd name="connsiteX89" fmla="*/ 210896 w 545989"/>
                <a:gd name="connsiteY89" fmla="*/ 640513 h 752686"/>
                <a:gd name="connsiteX90" fmla="*/ 210896 w 545989"/>
                <a:gd name="connsiteY90" fmla="*/ 622964 h 752686"/>
                <a:gd name="connsiteX91" fmla="*/ 219683 w 545989"/>
                <a:gd name="connsiteY91" fmla="*/ 561545 h 752686"/>
                <a:gd name="connsiteX92" fmla="*/ 219683 w 545989"/>
                <a:gd name="connsiteY92" fmla="*/ 526448 h 752686"/>
                <a:gd name="connsiteX93" fmla="*/ 219683 w 545989"/>
                <a:gd name="connsiteY93" fmla="*/ 473804 h 752686"/>
                <a:gd name="connsiteX94" fmla="*/ 219683 w 545989"/>
                <a:gd name="connsiteY94" fmla="*/ 456256 h 752686"/>
                <a:gd name="connsiteX95" fmla="*/ 210896 w 545989"/>
                <a:gd name="connsiteY95" fmla="*/ 447481 h 752686"/>
                <a:gd name="connsiteX96" fmla="*/ 219683 w 545989"/>
                <a:gd name="connsiteY96" fmla="*/ 447481 h 752686"/>
                <a:gd name="connsiteX97" fmla="*/ 246046 w 545989"/>
                <a:gd name="connsiteY97" fmla="*/ 491352 h 752686"/>
                <a:gd name="connsiteX98" fmla="*/ 263620 w 545989"/>
                <a:gd name="connsiteY98" fmla="*/ 517675 h 752686"/>
                <a:gd name="connsiteX99" fmla="*/ 272408 w 545989"/>
                <a:gd name="connsiteY99" fmla="*/ 526448 h 752686"/>
                <a:gd name="connsiteX100" fmla="*/ 316344 w 545989"/>
                <a:gd name="connsiteY100" fmla="*/ 579094 h 752686"/>
                <a:gd name="connsiteX101" fmla="*/ 325132 w 545989"/>
                <a:gd name="connsiteY101" fmla="*/ 605416 h 752686"/>
                <a:gd name="connsiteX102" fmla="*/ 333919 w 545989"/>
                <a:gd name="connsiteY102" fmla="*/ 666836 h 752686"/>
                <a:gd name="connsiteX103" fmla="*/ 342707 w 545989"/>
                <a:gd name="connsiteY103" fmla="*/ 728257 h 752686"/>
                <a:gd name="connsiteX104" fmla="*/ 360281 w 545989"/>
                <a:gd name="connsiteY104" fmla="*/ 754580 h 752686"/>
                <a:gd name="connsiteX105" fmla="*/ 377856 w 545989"/>
                <a:gd name="connsiteY105" fmla="*/ 754580 h 752686"/>
                <a:gd name="connsiteX106" fmla="*/ 404218 w 545989"/>
                <a:gd name="connsiteY106" fmla="*/ 745806 h 752686"/>
                <a:gd name="connsiteX107" fmla="*/ 413005 w 545989"/>
                <a:gd name="connsiteY107" fmla="*/ 719482 h 752686"/>
                <a:gd name="connsiteX108" fmla="*/ 413005 w 545989"/>
                <a:gd name="connsiteY108" fmla="*/ 701933 h 752686"/>
                <a:gd name="connsiteX109" fmla="*/ 421793 w 545989"/>
                <a:gd name="connsiteY109" fmla="*/ 728257 h 752686"/>
                <a:gd name="connsiteX110" fmla="*/ 430580 w 545989"/>
                <a:gd name="connsiteY110" fmla="*/ 745806 h 752686"/>
                <a:gd name="connsiteX111" fmla="*/ 448155 w 545989"/>
                <a:gd name="connsiteY111" fmla="*/ 728257 h 752686"/>
                <a:gd name="connsiteX112" fmla="*/ 448155 w 545989"/>
                <a:gd name="connsiteY112" fmla="*/ 701933 h 752686"/>
                <a:gd name="connsiteX113" fmla="*/ 448155 w 545989"/>
                <a:gd name="connsiteY113" fmla="*/ 693159 h 752686"/>
                <a:gd name="connsiteX114" fmla="*/ 456942 w 545989"/>
                <a:gd name="connsiteY114" fmla="*/ 719482 h 752686"/>
                <a:gd name="connsiteX115" fmla="*/ 465729 w 545989"/>
                <a:gd name="connsiteY115" fmla="*/ 745806 h 752686"/>
                <a:gd name="connsiteX116" fmla="*/ 553603 w 545989"/>
                <a:gd name="connsiteY116" fmla="*/ 737031 h 752686"/>
                <a:gd name="connsiteX117" fmla="*/ 544815 w 545989"/>
                <a:gd name="connsiteY117" fmla="*/ 710708 h 75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45989" h="752686">
                  <a:moveTo>
                    <a:pt x="544815" y="710708"/>
                  </a:moveTo>
                  <a:cubicBezTo>
                    <a:pt x="536028" y="701933"/>
                    <a:pt x="536028" y="693159"/>
                    <a:pt x="536028" y="684383"/>
                  </a:cubicBezTo>
                  <a:cubicBezTo>
                    <a:pt x="536028" y="666836"/>
                    <a:pt x="536028" y="658061"/>
                    <a:pt x="536028" y="640513"/>
                  </a:cubicBezTo>
                  <a:cubicBezTo>
                    <a:pt x="536028" y="631739"/>
                    <a:pt x="536028" y="631739"/>
                    <a:pt x="536028" y="622964"/>
                  </a:cubicBezTo>
                  <a:cubicBezTo>
                    <a:pt x="536028" y="614190"/>
                    <a:pt x="536028" y="605416"/>
                    <a:pt x="536028" y="605416"/>
                  </a:cubicBezTo>
                  <a:cubicBezTo>
                    <a:pt x="536028" y="587867"/>
                    <a:pt x="536028" y="579094"/>
                    <a:pt x="536028" y="561545"/>
                  </a:cubicBezTo>
                  <a:cubicBezTo>
                    <a:pt x="536028" y="552772"/>
                    <a:pt x="536028" y="552772"/>
                    <a:pt x="536028" y="543997"/>
                  </a:cubicBezTo>
                  <a:cubicBezTo>
                    <a:pt x="527241" y="526449"/>
                    <a:pt x="527241" y="500126"/>
                    <a:pt x="518453" y="482578"/>
                  </a:cubicBezTo>
                  <a:cubicBezTo>
                    <a:pt x="518453" y="465030"/>
                    <a:pt x="509666" y="456256"/>
                    <a:pt x="509666" y="438707"/>
                  </a:cubicBezTo>
                  <a:cubicBezTo>
                    <a:pt x="509666" y="438707"/>
                    <a:pt x="509666" y="438708"/>
                    <a:pt x="509666" y="429933"/>
                  </a:cubicBezTo>
                  <a:cubicBezTo>
                    <a:pt x="509666" y="421159"/>
                    <a:pt x="500879" y="412384"/>
                    <a:pt x="509666" y="403611"/>
                  </a:cubicBezTo>
                  <a:cubicBezTo>
                    <a:pt x="509666" y="368514"/>
                    <a:pt x="500879" y="342192"/>
                    <a:pt x="500879" y="307095"/>
                  </a:cubicBezTo>
                  <a:cubicBezTo>
                    <a:pt x="492091" y="280773"/>
                    <a:pt x="500879" y="254450"/>
                    <a:pt x="492091" y="228128"/>
                  </a:cubicBezTo>
                  <a:cubicBezTo>
                    <a:pt x="492091" y="219353"/>
                    <a:pt x="492091" y="201805"/>
                    <a:pt x="483304" y="193031"/>
                  </a:cubicBezTo>
                  <a:cubicBezTo>
                    <a:pt x="483304" y="184257"/>
                    <a:pt x="474517" y="184257"/>
                    <a:pt x="474517" y="175483"/>
                  </a:cubicBezTo>
                  <a:cubicBezTo>
                    <a:pt x="474517" y="157934"/>
                    <a:pt x="465729" y="131612"/>
                    <a:pt x="465729" y="114064"/>
                  </a:cubicBezTo>
                  <a:cubicBezTo>
                    <a:pt x="465729" y="105289"/>
                    <a:pt x="465729" y="87742"/>
                    <a:pt x="465729" y="78967"/>
                  </a:cubicBezTo>
                  <a:cubicBezTo>
                    <a:pt x="465729" y="61419"/>
                    <a:pt x="456942" y="52645"/>
                    <a:pt x="456942" y="35097"/>
                  </a:cubicBezTo>
                  <a:cubicBezTo>
                    <a:pt x="456942" y="26322"/>
                    <a:pt x="448155" y="26322"/>
                    <a:pt x="439367" y="26322"/>
                  </a:cubicBezTo>
                  <a:cubicBezTo>
                    <a:pt x="421793" y="26322"/>
                    <a:pt x="404218" y="35097"/>
                    <a:pt x="395430" y="35097"/>
                  </a:cubicBezTo>
                  <a:cubicBezTo>
                    <a:pt x="386643" y="43870"/>
                    <a:pt x="395430" y="43870"/>
                    <a:pt x="395430" y="61419"/>
                  </a:cubicBezTo>
                  <a:cubicBezTo>
                    <a:pt x="386643" y="52645"/>
                    <a:pt x="386643" y="52645"/>
                    <a:pt x="377856" y="52645"/>
                  </a:cubicBezTo>
                  <a:cubicBezTo>
                    <a:pt x="369068" y="52645"/>
                    <a:pt x="369068" y="43870"/>
                    <a:pt x="360281" y="43870"/>
                  </a:cubicBezTo>
                  <a:cubicBezTo>
                    <a:pt x="351494" y="43870"/>
                    <a:pt x="342707" y="43870"/>
                    <a:pt x="333919" y="43870"/>
                  </a:cubicBezTo>
                  <a:cubicBezTo>
                    <a:pt x="325132" y="43870"/>
                    <a:pt x="316344" y="43870"/>
                    <a:pt x="325132" y="61419"/>
                  </a:cubicBezTo>
                  <a:cubicBezTo>
                    <a:pt x="325132" y="70193"/>
                    <a:pt x="325132" y="78967"/>
                    <a:pt x="325132" y="87742"/>
                  </a:cubicBezTo>
                  <a:cubicBezTo>
                    <a:pt x="325132" y="149161"/>
                    <a:pt x="325132" y="210579"/>
                    <a:pt x="325132" y="271998"/>
                  </a:cubicBezTo>
                  <a:lnTo>
                    <a:pt x="325132" y="280773"/>
                  </a:lnTo>
                  <a:cubicBezTo>
                    <a:pt x="325132" y="289547"/>
                    <a:pt x="325132" y="298320"/>
                    <a:pt x="325132" y="307095"/>
                  </a:cubicBezTo>
                  <a:cubicBezTo>
                    <a:pt x="325132" y="333417"/>
                    <a:pt x="325132" y="359740"/>
                    <a:pt x="325132" y="377289"/>
                  </a:cubicBezTo>
                  <a:lnTo>
                    <a:pt x="325132" y="386062"/>
                  </a:lnTo>
                  <a:cubicBezTo>
                    <a:pt x="325132" y="394836"/>
                    <a:pt x="316344" y="386062"/>
                    <a:pt x="316344" y="386062"/>
                  </a:cubicBezTo>
                  <a:cubicBezTo>
                    <a:pt x="316344" y="386062"/>
                    <a:pt x="316344" y="386062"/>
                    <a:pt x="316344" y="377289"/>
                  </a:cubicBezTo>
                  <a:cubicBezTo>
                    <a:pt x="307557" y="368514"/>
                    <a:pt x="289982" y="350966"/>
                    <a:pt x="281195" y="342192"/>
                  </a:cubicBezTo>
                  <a:cubicBezTo>
                    <a:pt x="281195" y="342192"/>
                    <a:pt x="281195" y="342192"/>
                    <a:pt x="272408" y="333417"/>
                  </a:cubicBezTo>
                  <a:cubicBezTo>
                    <a:pt x="263620" y="324643"/>
                    <a:pt x="263620" y="315869"/>
                    <a:pt x="254833" y="307095"/>
                  </a:cubicBezTo>
                  <a:cubicBezTo>
                    <a:pt x="254833" y="324643"/>
                    <a:pt x="246046" y="324643"/>
                    <a:pt x="246046" y="315869"/>
                  </a:cubicBezTo>
                  <a:cubicBezTo>
                    <a:pt x="246046" y="315869"/>
                    <a:pt x="246046" y="315869"/>
                    <a:pt x="237258" y="307095"/>
                  </a:cubicBezTo>
                  <a:lnTo>
                    <a:pt x="219683" y="289547"/>
                  </a:lnTo>
                  <a:cubicBezTo>
                    <a:pt x="219683" y="280773"/>
                    <a:pt x="210896" y="271998"/>
                    <a:pt x="210896" y="263225"/>
                  </a:cubicBezTo>
                  <a:cubicBezTo>
                    <a:pt x="210896" y="228128"/>
                    <a:pt x="202109" y="201805"/>
                    <a:pt x="202109" y="166709"/>
                  </a:cubicBezTo>
                  <a:cubicBezTo>
                    <a:pt x="202109" y="149161"/>
                    <a:pt x="202109" y="131612"/>
                    <a:pt x="202109" y="114064"/>
                  </a:cubicBezTo>
                  <a:cubicBezTo>
                    <a:pt x="202109" y="105289"/>
                    <a:pt x="193322" y="96515"/>
                    <a:pt x="193322" y="87742"/>
                  </a:cubicBezTo>
                  <a:cubicBezTo>
                    <a:pt x="193322" y="78967"/>
                    <a:pt x="193322" y="70193"/>
                    <a:pt x="193322" y="52645"/>
                  </a:cubicBezTo>
                  <a:cubicBezTo>
                    <a:pt x="193322" y="52645"/>
                    <a:pt x="193322" y="43870"/>
                    <a:pt x="202109" y="43870"/>
                  </a:cubicBezTo>
                  <a:lnTo>
                    <a:pt x="202109" y="35097"/>
                  </a:lnTo>
                  <a:cubicBezTo>
                    <a:pt x="202109" y="26322"/>
                    <a:pt x="193322" y="26322"/>
                    <a:pt x="202109" y="17548"/>
                  </a:cubicBezTo>
                  <a:cubicBezTo>
                    <a:pt x="202109" y="8773"/>
                    <a:pt x="202109" y="8773"/>
                    <a:pt x="193322" y="0"/>
                  </a:cubicBezTo>
                  <a:cubicBezTo>
                    <a:pt x="184534" y="0"/>
                    <a:pt x="175747" y="0"/>
                    <a:pt x="175747" y="0"/>
                  </a:cubicBezTo>
                  <a:cubicBezTo>
                    <a:pt x="149385" y="8773"/>
                    <a:pt x="131810" y="8773"/>
                    <a:pt x="114235" y="8773"/>
                  </a:cubicBezTo>
                  <a:cubicBezTo>
                    <a:pt x="105448" y="8773"/>
                    <a:pt x="105448" y="8773"/>
                    <a:pt x="96661" y="17548"/>
                  </a:cubicBezTo>
                  <a:cubicBezTo>
                    <a:pt x="96661" y="26322"/>
                    <a:pt x="96661" y="35097"/>
                    <a:pt x="87873" y="43870"/>
                  </a:cubicBezTo>
                  <a:cubicBezTo>
                    <a:pt x="87873" y="52645"/>
                    <a:pt x="87873" y="52645"/>
                    <a:pt x="79086" y="61419"/>
                  </a:cubicBezTo>
                  <a:cubicBezTo>
                    <a:pt x="70299" y="52645"/>
                    <a:pt x="79086" y="43870"/>
                    <a:pt x="79086" y="35097"/>
                  </a:cubicBezTo>
                  <a:cubicBezTo>
                    <a:pt x="79086" y="26322"/>
                    <a:pt x="79086" y="26322"/>
                    <a:pt x="70299" y="17548"/>
                  </a:cubicBezTo>
                  <a:cubicBezTo>
                    <a:pt x="70299" y="8773"/>
                    <a:pt x="70299" y="8773"/>
                    <a:pt x="61511" y="8773"/>
                  </a:cubicBezTo>
                  <a:cubicBezTo>
                    <a:pt x="52724" y="8773"/>
                    <a:pt x="52724" y="17548"/>
                    <a:pt x="43937" y="17548"/>
                  </a:cubicBezTo>
                  <a:cubicBezTo>
                    <a:pt x="35149" y="26322"/>
                    <a:pt x="26362" y="17548"/>
                    <a:pt x="17575" y="17548"/>
                  </a:cubicBezTo>
                  <a:lnTo>
                    <a:pt x="17575" y="26322"/>
                  </a:lnTo>
                  <a:lnTo>
                    <a:pt x="26362" y="35097"/>
                  </a:lnTo>
                  <a:cubicBezTo>
                    <a:pt x="26362" y="52645"/>
                    <a:pt x="26362" y="61419"/>
                    <a:pt x="26362" y="78967"/>
                  </a:cubicBezTo>
                  <a:lnTo>
                    <a:pt x="26362" y="87742"/>
                  </a:lnTo>
                  <a:cubicBezTo>
                    <a:pt x="17575" y="105289"/>
                    <a:pt x="17575" y="114064"/>
                    <a:pt x="17575" y="131612"/>
                  </a:cubicBezTo>
                  <a:cubicBezTo>
                    <a:pt x="17575" y="140386"/>
                    <a:pt x="17575" y="149161"/>
                    <a:pt x="8787" y="166709"/>
                  </a:cubicBezTo>
                  <a:lnTo>
                    <a:pt x="8787" y="175483"/>
                  </a:lnTo>
                  <a:cubicBezTo>
                    <a:pt x="8787" y="219353"/>
                    <a:pt x="8787" y="263225"/>
                    <a:pt x="8787" y="298320"/>
                  </a:cubicBezTo>
                  <a:cubicBezTo>
                    <a:pt x="8787" y="342192"/>
                    <a:pt x="8787" y="377289"/>
                    <a:pt x="8787" y="421159"/>
                  </a:cubicBezTo>
                  <a:cubicBezTo>
                    <a:pt x="8787" y="438708"/>
                    <a:pt x="8787" y="447481"/>
                    <a:pt x="8787" y="465030"/>
                  </a:cubicBezTo>
                  <a:cubicBezTo>
                    <a:pt x="8787" y="473804"/>
                    <a:pt x="8787" y="482578"/>
                    <a:pt x="8787" y="491352"/>
                  </a:cubicBezTo>
                  <a:cubicBezTo>
                    <a:pt x="8787" y="508900"/>
                    <a:pt x="8787" y="517675"/>
                    <a:pt x="8787" y="535223"/>
                  </a:cubicBezTo>
                  <a:cubicBezTo>
                    <a:pt x="8787" y="570319"/>
                    <a:pt x="8787" y="605416"/>
                    <a:pt x="8787" y="640513"/>
                  </a:cubicBezTo>
                  <a:cubicBezTo>
                    <a:pt x="8787" y="649287"/>
                    <a:pt x="8787" y="658061"/>
                    <a:pt x="0" y="666836"/>
                  </a:cubicBezTo>
                  <a:cubicBezTo>
                    <a:pt x="0" y="675609"/>
                    <a:pt x="0" y="684383"/>
                    <a:pt x="0" y="693159"/>
                  </a:cubicBezTo>
                  <a:cubicBezTo>
                    <a:pt x="0" y="710708"/>
                    <a:pt x="0" y="719482"/>
                    <a:pt x="0" y="737031"/>
                  </a:cubicBezTo>
                  <a:cubicBezTo>
                    <a:pt x="0" y="745806"/>
                    <a:pt x="0" y="745806"/>
                    <a:pt x="17575" y="754580"/>
                  </a:cubicBezTo>
                  <a:cubicBezTo>
                    <a:pt x="17575" y="754580"/>
                    <a:pt x="17575" y="745806"/>
                    <a:pt x="26362" y="745806"/>
                  </a:cubicBezTo>
                  <a:cubicBezTo>
                    <a:pt x="43937" y="745806"/>
                    <a:pt x="61511" y="745806"/>
                    <a:pt x="79086" y="745806"/>
                  </a:cubicBezTo>
                  <a:cubicBezTo>
                    <a:pt x="87873" y="745806"/>
                    <a:pt x="87873" y="745806"/>
                    <a:pt x="96661" y="737031"/>
                  </a:cubicBezTo>
                  <a:cubicBezTo>
                    <a:pt x="96661" y="737031"/>
                    <a:pt x="96661" y="737031"/>
                    <a:pt x="105448" y="728257"/>
                  </a:cubicBezTo>
                  <a:cubicBezTo>
                    <a:pt x="105448" y="719482"/>
                    <a:pt x="96661" y="710708"/>
                    <a:pt x="96661" y="701933"/>
                  </a:cubicBezTo>
                  <a:cubicBezTo>
                    <a:pt x="96661" y="693159"/>
                    <a:pt x="96661" y="684383"/>
                    <a:pt x="105448" y="684383"/>
                  </a:cubicBezTo>
                  <a:cubicBezTo>
                    <a:pt x="114235" y="684383"/>
                    <a:pt x="114235" y="693159"/>
                    <a:pt x="114235" y="701933"/>
                  </a:cubicBezTo>
                  <a:cubicBezTo>
                    <a:pt x="114235" y="728257"/>
                    <a:pt x="114235" y="728257"/>
                    <a:pt x="140597" y="728257"/>
                  </a:cubicBezTo>
                  <a:cubicBezTo>
                    <a:pt x="149385" y="728257"/>
                    <a:pt x="158172" y="728257"/>
                    <a:pt x="166960" y="719482"/>
                  </a:cubicBezTo>
                  <a:lnTo>
                    <a:pt x="175747" y="719482"/>
                  </a:lnTo>
                  <a:cubicBezTo>
                    <a:pt x="175747" y="719482"/>
                    <a:pt x="175747" y="719482"/>
                    <a:pt x="184534" y="719482"/>
                  </a:cubicBezTo>
                  <a:cubicBezTo>
                    <a:pt x="193322" y="719482"/>
                    <a:pt x="193322" y="710708"/>
                    <a:pt x="202109" y="710708"/>
                  </a:cubicBezTo>
                  <a:lnTo>
                    <a:pt x="202109" y="701933"/>
                  </a:lnTo>
                  <a:cubicBezTo>
                    <a:pt x="202109" y="693159"/>
                    <a:pt x="202109" y="684383"/>
                    <a:pt x="202109" y="675609"/>
                  </a:cubicBezTo>
                  <a:cubicBezTo>
                    <a:pt x="202109" y="666836"/>
                    <a:pt x="202109" y="649287"/>
                    <a:pt x="210896" y="640513"/>
                  </a:cubicBezTo>
                  <a:cubicBezTo>
                    <a:pt x="210896" y="631739"/>
                    <a:pt x="210896" y="631739"/>
                    <a:pt x="210896" y="622964"/>
                  </a:cubicBezTo>
                  <a:cubicBezTo>
                    <a:pt x="210896" y="605416"/>
                    <a:pt x="210896" y="579094"/>
                    <a:pt x="219683" y="561545"/>
                  </a:cubicBezTo>
                  <a:cubicBezTo>
                    <a:pt x="219683" y="552772"/>
                    <a:pt x="219683" y="543997"/>
                    <a:pt x="219683" y="526448"/>
                  </a:cubicBezTo>
                  <a:cubicBezTo>
                    <a:pt x="219683" y="508900"/>
                    <a:pt x="219683" y="491352"/>
                    <a:pt x="219683" y="473804"/>
                  </a:cubicBezTo>
                  <a:cubicBezTo>
                    <a:pt x="219683" y="465030"/>
                    <a:pt x="219683" y="456256"/>
                    <a:pt x="219683" y="456256"/>
                  </a:cubicBezTo>
                  <a:cubicBezTo>
                    <a:pt x="193322" y="447481"/>
                    <a:pt x="202109" y="447481"/>
                    <a:pt x="210896" y="447481"/>
                  </a:cubicBezTo>
                  <a:lnTo>
                    <a:pt x="219683" y="447481"/>
                  </a:lnTo>
                  <a:cubicBezTo>
                    <a:pt x="228471" y="465030"/>
                    <a:pt x="237258" y="473804"/>
                    <a:pt x="246046" y="491352"/>
                  </a:cubicBezTo>
                  <a:cubicBezTo>
                    <a:pt x="254833" y="500126"/>
                    <a:pt x="254833" y="508900"/>
                    <a:pt x="263620" y="517675"/>
                  </a:cubicBezTo>
                  <a:cubicBezTo>
                    <a:pt x="263620" y="517675"/>
                    <a:pt x="272408" y="517675"/>
                    <a:pt x="272408" y="526448"/>
                  </a:cubicBezTo>
                  <a:cubicBezTo>
                    <a:pt x="289982" y="543997"/>
                    <a:pt x="298770" y="561545"/>
                    <a:pt x="316344" y="579094"/>
                  </a:cubicBezTo>
                  <a:cubicBezTo>
                    <a:pt x="325132" y="587867"/>
                    <a:pt x="325132" y="596642"/>
                    <a:pt x="325132" y="605416"/>
                  </a:cubicBezTo>
                  <a:cubicBezTo>
                    <a:pt x="333919" y="622964"/>
                    <a:pt x="333919" y="640513"/>
                    <a:pt x="333919" y="666836"/>
                  </a:cubicBezTo>
                  <a:cubicBezTo>
                    <a:pt x="342707" y="684383"/>
                    <a:pt x="342707" y="710708"/>
                    <a:pt x="342707" y="728257"/>
                  </a:cubicBezTo>
                  <a:cubicBezTo>
                    <a:pt x="342707" y="737031"/>
                    <a:pt x="351494" y="745806"/>
                    <a:pt x="360281" y="754580"/>
                  </a:cubicBezTo>
                  <a:cubicBezTo>
                    <a:pt x="369068" y="763355"/>
                    <a:pt x="369068" y="763355"/>
                    <a:pt x="377856" y="754580"/>
                  </a:cubicBezTo>
                  <a:cubicBezTo>
                    <a:pt x="386643" y="745806"/>
                    <a:pt x="395430" y="745806"/>
                    <a:pt x="404218" y="745806"/>
                  </a:cubicBezTo>
                  <a:cubicBezTo>
                    <a:pt x="413005" y="737031"/>
                    <a:pt x="413005" y="728257"/>
                    <a:pt x="413005" y="719482"/>
                  </a:cubicBezTo>
                  <a:cubicBezTo>
                    <a:pt x="413005" y="710708"/>
                    <a:pt x="413005" y="701933"/>
                    <a:pt x="413005" y="701933"/>
                  </a:cubicBezTo>
                  <a:cubicBezTo>
                    <a:pt x="421793" y="710708"/>
                    <a:pt x="421793" y="719482"/>
                    <a:pt x="421793" y="728257"/>
                  </a:cubicBezTo>
                  <a:cubicBezTo>
                    <a:pt x="421793" y="737031"/>
                    <a:pt x="421793" y="745806"/>
                    <a:pt x="430580" y="745806"/>
                  </a:cubicBezTo>
                  <a:cubicBezTo>
                    <a:pt x="448155" y="745806"/>
                    <a:pt x="448155" y="745806"/>
                    <a:pt x="448155" y="728257"/>
                  </a:cubicBezTo>
                  <a:cubicBezTo>
                    <a:pt x="448155" y="719482"/>
                    <a:pt x="448155" y="710708"/>
                    <a:pt x="448155" y="701933"/>
                  </a:cubicBezTo>
                  <a:lnTo>
                    <a:pt x="448155" y="693159"/>
                  </a:lnTo>
                  <a:cubicBezTo>
                    <a:pt x="448155" y="701933"/>
                    <a:pt x="456942" y="710708"/>
                    <a:pt x="456942" y="719482"/>
                  </a:cubicBezTo>
                  <a:cubicBezTo>
                    <a:pt x="456942" y="728257"/>
                    <a:pt x="465729" y="737031"/>
                    <a:pt x="465729" y="745806"/>
                  </a:cubicBezTo>
                  <a:cubicBezTo>
                    <a:pt x="492091" y="745806"/>
                    <a:pt x="527241" y="737031"/>
                    <a:pt x="553603" y="737031"/>
                  </a:cubicBezTo>
                  <a:cubicBezTo>
                    <a:pt x="553603" y="728257"/>
                    <a:pt x="553603" y="719482"/>
                    <a:pt x="544815" y="710708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96E8631-2D57-A247-807E-9092ABAF23FE}"/>
                </a:ext>
              </a:extLst>
            </p:cNvPr>
            <p:cNvSpPr/>
            <p:nvPr/>
          </p:nvSpPr>
          <p:spPr>
            <a:xfrm>
              <a:off x="798285" y="1549627"/>
              <a:ext cx="515085" cy="814551"/>
            </a:xfrm>
            <a:custGeom>
              <a:avLst/>
              <a:gdLst>
                <a:gd name="connsiteX0" fmla="*/ 456941 w 515084"/>
                <a:gd name="connsiteY0" fmla="*/ 447481 h 814550"/>
                <a:gd name="connsiteX1" fmla="*/ 456941 w 515084"/>
                <a:gd name="connsiteY1" fmla="*/ 447481 h 814550"/>
                <a:gd name="connsiteX2" fmla="*/ 465728 w 515084"/>
                <a:gd name="connsiteY2" fmla="*/ 386062 h 814550"/>
                <a:gd name="connsiteX3" fmla="*/ 465728 w 515084"/>
                <a:gd name="connsiteY3" fmla="*/ 377288 h 814550"/>
                <a:gd name="connsiteX4" fmla="*/ 465728 w 515084"/>
                <a:gd name="connsiteY4" fmla="*/ 359740 h 814550"/>
                <a:gd name="connsiteX5" fmla="*/ 474516 w 515084"/>
                <a:gd name="connsiteY5" fmla="*/ 307095 h 814550"/>
                <a:gd name="connsiteX6" fmla="*/ 474516 w 515084"/>
                <a:gd name="connsiteY6" fmla="*/ 289547 h 814550"/>
                <a:gd name="connsiteX7" fmla="*/ 483303 w 515084"/>
                <a:gd name="connsiteY7" fmla="*/ 228128 h 814550"/>
                <a:gd name="connsiteX8" fmla="*/ 492090 w 515084"/>
                <a:gd name="connsiteY8" fmla="*/ 175482 h 814550"/>
                <a:gd name="connsiteX9" fmla="*/ 500878 w 515084"/>
                <a:gd name="connsiteY9" fmla="*/ 131612 h 814550"/>
                <a:gd name="connsiteX10" fmla="*/ 500878 w 515084"/>
                <a:gd name="connsiteY10" fmla="*/ 114064 h 814550"/>
                <a:gd name="connsiteX11" fmla="*/ 509665 w 515084"/>
                <a:gd name="connsiteY11" fmla="*/ 87741 h 814550"/>
                <a:gd name="connsiteX12" fmla="*/ 518452 w 515084"/>
                <a:gd name="connsiteY12" fmla="*/ 52645 h 814550"/>
                <a:gd name="connsiteX13" fmla="*/ 518452 w 515084"/>
                <a:gd name="connsiteY13" fmla="*/ 35096 h 814550"/>
                <a:gd name="connsiteX14" fmla="*/ 509665 w 515084"/>
                <a:gd name="connsiteY14" fmla="*/ 26322 h 814550"/>
                <a:gd name="connsiteX15" fmla="*/ 492090 w 515084"/>
                <a:gd name="connsiteY15" fmla="*/ 26322 h 814550"/>
                <a:gd name="connsiteX16" fmla="*/ 483303 w 515084"/>
                <a:gd name="connsiteY16" fmla="*/ 26322 h 814550"/>
                <a:gd name="connsiteX17" fmla="*/ 456941 w 515084"/>
                <a:gd name="connsiteY17" fmla="*/ 35096 h 814550"/>
                <a:gd name="connsiteX18" fmla="*/ 413004 w 515084"/>
                <a:gd name="connsiteY18" fmla="*/ 35096 h 814550"/>
                <a:gd name="connsiteX19" fmla="*/ 404217 w 515084"/>
                <a:gd name="connsiteY19" fmla="*/ 43870 h 814550"/>
                <a:gd name="connsiteX20" fmla="*/ 404217 w 515084"/>
                <a:gd name="connsiteY20" fmla="*/ 52645 h 814550"/>
                <a:gd name="connsiteX21" fmla="*/ 395430 w 515084"/>
                <a:gd name="connsiteY21" fmla="*/ 70193 h 814550"/>
                <a:gd name="connsiteX22" fmla="*/ 386642 w 515084"/>
                <a:gd name="connsiteY22" fmla="*/ 131612 h 814550"/>
                <a:gd name="connsiteX23" fmla="*/ 369068 w 515084"/>
                <a:gd name="connsiteY23" fmla="*/ 193031 h 814550"/>
                <a:gd name="connsiteX24" fmla="*/ 360280 w 515084"/>
                <a:gd name="connsiteY24" fmla="*/ 254450 h 814550"/>
                <a:gd name="connsiteX25" fmla="*/ 342706 w 515084"/>
                <a:gd name="connsiteY25" fmla="*/ 324643 h 814550"/>
                <a:gd name="connsiteX26" fmla="*/ 333918 w 515084"/>
                <a:gd name="connsiteY26" fmla="*/ 386062 h 814550"/>
                <a:gd name="connsiteX27" fmla="*/ 316343 w 515084"/>
                <a:gd name="connsiteY27" fmla="*/ 403611 h 814550"/>
                <a:gd name="connsiteX28" fmla="*/ 263619 w 515084"/>
                <a:gd name="connsiteY28" fmla="*/ 403611 h 814550"/>
                <a:gd name="connsiteX29" fmla="*/ 237257 w 515084"/>
                <a:gd name="connsiteY29" fmla="*/ 394836 h 814550"/>
                <a:gd name="connsiteX30" fmla="*/ 254832 w 515084"/>
                <a:gd name="connsiteY30" fmla="*/ 307095 h 814550"/>
                <a:gd name="connsiteX31" fmla="*/ 254832 w 515084"/>
                <a:gd name="connsiteY31" fmla="*/ 298320 h 814550"/>
                <a:gd name="connsiteX32" fmla="*/ 263619 w 515084"/>
                <a:gd name="connsiteY32" fmla="*/ 184257 h 814550"/>
                <a:gd name="connsiteX33" fmla="*/ 263619 w 515084"/>
                <a:gd name="connsiteY33" fmla="*/ 175482 h 814550"/>
                <a:gd name="connsiteX34" fmla="*/ 272407 w 515084"/>
                <a:gd name="connsiteY34" fmla="*/ 96515 h 814550"/>
                <a:gd name="connsiteX35" fmla="*/ 272407 w 515084"/>
                <a:gd name="connsiteY35" fmla="*/ 87741 h 814550"/>
                <a:gd name="connsiteX36" fmla="*/ 289981 w 515084"/>
                <a:gd name="connsiteY36" fmla="*/ 17548 h 814550"/>
                <a:gd name="connsiteX37" fmla="*/ 289981 w 515084"/>
                <a:gd name="connsiteY37" fmla="*/ 0 h 814550"/>
                <a:gd name="connsiteX38" fmla="*/ 254832 w 515084"/>
                <a:gd name="connsiteY38" fmla="*/ 8773 h 814550"/>
                <a:gd name="connsiteX39" fmla="*/ 228471 w 515084"/>
                <a:gd name="connsiteY39" fmla="*/ 0 h 814550"/>
                <a:gd name="connsiteX40" fmla="*/ 202109 w 515084"/>
                <a:gd name="connsiteY40" fmla="*/ 0 h 814550"/>
                <a:gd name="connsiteX41" fmla="*/ 202109 w 515084"/>
                <a:gd name="connsiteY41" fmla="*/ 8773 h 814550"/>
                <a:gd name="connsiteX42" fmla="*/ 193322 w 515084"/>
                <a:gd name="connsiteY42" fmla="*/ 43870 h 814550"/>
                <a:gd name="connsiteX43" fmla="*/ 184534 w 515084"/>
                <a:gd name="connsiteY43" fmla="*/ 52645 h 814550"/>
                <a:gd name="connsiteX44" fmla="*/ 184534 w 515084"/>
                <a:gd name="connsiteY44" fmla="*/ 17548 h 814550"/>
                <a:gd name="connsiteX45" fmla="*/ 166960 w 515084"/>
                <a:gd name="connsiteY45" fmla="*/ 8773 h 814550"/>
                <a:gd name="connsiteX46" fmla="*/ 140598 w 515084"/>
                <a:gd name="connsiteY46" fmla="*/ 17548 h 814550"/>
                <a:gd name="connsiteX47" fmla="*/ 123023 w 515084"/>
                <a:gd name="connsiteY47" fmla="*/ 8773 h 814550"/>
                <a:gd name="connsiteX48" fmla="*/ 123023 w 515084"/>
                <a:gd name="connsiteY48" fmla="*/ 17548 h 814550"/>
                <a:gd name="connsiteX49" fmla="*/ 114236 w 515084"/>
                <a:gd name="connsiteY49" fmla="*/ 52645 h 814550"/>
                <a:gd name="connsiteX50" fmla="*/ 79086 w 515084"/>
                <a:gd name="connsiteY50" fmla="*/ 140386 h 814550"/>
                <a:gd name="connsiteX51" fmla="*/ 61511 w 515084"/>
                <a:gd name="connsiteY51" fmla="*/ 245676 h 814550"/>
                <a:gd name="connsiteX52" fmla="*/ 61511 w 515084"/>
                <a:gd name="connsiteY52" fmla="*/ 254450 h 814550"/>
                <a:gd name="connsiteX53" fmla="*/ 43937 w 515084"/>
                <a:gd name="connsiteY53" fmla="*/ 298320 h 814550"/>
                <a:gd name="connsiteX54" fmla="*/ 35149 w 515084"/>
                <a:gd name="connsiteY54" fmla="*/ 368514 h 814550"/>
                <a:gd name="connsiteX55" fmla="*/ 35149 w 515084"/>
                <a:gd name="connsiteY55" fmla="*/ 377288 h 814550"/>
                <a:gd name="connsiteX56" fmla="*/ 17575 w 515084"/>
                <a:gd name="connsiteY56" fmla="*/ 429933 h 814550"/>
                <a:gd name="connsiteX57" fmla="*/ 17575 w 515084"/>
                <a:gd name="connsiteY57" fmla="*/ 465029 h 814550"/>
                <a:gd name="connsiteX58" fmla="*/ 8787 w 515084"/>
                <a:gd name="connsiteY58" fmla="*/ 535223 h 814550"/>
                <a:gd name="connsiteX59" fmla="*/ 8787 w 515084"/>
                <a:gd name="connsiteY59" fmla="*/ 614190 h 814550"/>
                <a:gd name="connsiteX60" fmla="*/ 8787 w 515084"/>
                <a:gd name="connsiteY60" fmla="*/ 631739 h 814550"/>
                <a:gd name="connsiteX61" fmla="*/ 0 w 515084"/>
                <a:gd name="connsiteY61" fmla="*/ 684383 h 814550"/>
                <a:gd name="connsiteX62" fmla="*/ 0 w 515084"/>
                <a:gd name="connsiteY62" fmla="*/ 719480 h 814550"/>
                <a:gd name="connsiteX63" fmla="*/ 0 w 515084"/>
                <a:gd name="connsiteY63" fmla="*/ 745803 h 814550"/>
                <a:gd name="connsiteX64" fmla="*/ 0 w 515084"/>
                <a:gd name="connsiteY64" fmla="*/ 772125 h 814550"/>
                <a:gd name="connsiteX65" fmla="*/ 8787 w 515084"/>
                <a:gd name="connsiteY65" fmla="*/ 798448 h 814550"/>
                <a:gd name="connsiteX66" fmla="*/ 26362 w 515084"/>
                <a:gd name="connsiteY66" fmla="*/ 807223 h 814550"/>
                <a:gd name="connsiteX67" fmla="*/ 52724 w 515084"/>
                <a:gd name="connsiteY67" fmla="*/ 798448 h 814550"/>
                <a:gd name="connsiteX68" fmla="*/ 61511 w 515084"/>
                <a:gd name="connsiteY68" fmla="*/ 789674 h 814550"/>
                <a:gd name="connsiteX69" fmla="*/ 70299 w 515084"/>
                <a:gd name="connsiteY69" fmla="*/ 807223 h 814550"/>
                <a:gd name="connsiteX70" fmla="*/ 87873 w 515084"/>
                <a:gd name="connsiteY70" fmla="*/ 798448 h 814550"/>
                <a:gd name="connsiteX71" fmla="*/ 105448 w 515084"/>
                <a:gd name="connsiteY71" fmla="*/ 815997 h 814550"/>
                <a:gd name="connsiteX72" fmla="*/ 114236 w 515084"/>
                <a:gd name="connsiteY72" fmla="*/ 815997 h 814550"/>
                <a:gd name="connsiteX73" fmla="*/ 140598 w 515084"/>
                <a:gd name="connsiteY73" fmla="*/ 807223 h 814550"/>
                <a:gd name="connsiteX74" fmla="*/ 140598 w 515084"/>
                <a:gd name="connsiteY74" fmla="*/ 798448 h 814550"/>
                <a:gd name="connsiteX75" fmla="*/ 149385 w 515084"/>
                <a:gd name="connsiteY75" fmla="*/ 745803 h 814550"/>
                <a:gd name="connsiteX76" fmla="*/ 158172 w 515084"/>
                <a:gd name="connsiteY76" fmla="*/ 728254 h 814550"/>
                <a:gd name="connsiteX77" fmla="*/ 166960 w 515084"/>
                <a:gd name="connsiteY77" fmla="*/ 693158 h 814550"/>
                <a:gd name="connsiteX78" fmla="*/ 184534 w 515084"/>
                <a:gd name="connsiteY78" fmla="*/ 631739 h 814550"/>
                <a:gd name="connsiteX79" fmla="*/ 193322 w 515084"/>
                <a:gd name="connsiteY79" fmla="*/ 605416 h 814550"/>
                <a:gd name="connsiteX80" fmla="*/ 193322 w 515084"/>
                <a:gd name="connsiteY80" fmla="*/ 596642 h 814550"/>
                <a:gd name="connsiteX81" fmla="*/ 210896 w 515084"/>
                <a:gd name="connsiteY81" fmla="*/ 535223 h 814550"/>
                <a:gd name="connsiteX82" fmla="*/ 263619 w 515084"/>
                <a:gd name="connsiteY82" fmla="*/ 535223 h 814550"/>
                <a:gd name="connsiteX83" fmla="*/ 281194 w 515084"/>
                <a:gd name="connsiteY83" fmla="*/ 552771 h 814550"/>
                <a:gd name="connsiteX84" fmla="*/ 281194 w 515084"/>
                <a:gd name="connsiteY84" fmla="*/ 561545 h 814550"/>
                <a:gd name="connsiteX85" fmla="*/ 272407 w 515084"/>
                <a:gd name="connsiteY85" fmla="*/ 614190 h 814550"/>
                <a:gd name="connsiteX86" fmla="*/ 263619 w 515084"/>
                <a:gd name="connsiteY86" fmla="*/ 693158 h 814550"/>
                <a:gd name="connsiteX87" fmla="*/ 254832 w 515084"/>
                <a:gd name="connsiteY87" fmla="*/ 745803 h 814550"/>
                <a:gd name="connsiteX88" fmla="*/ 246045 w 515084"/>
                <a:gd name="connsiteY88" fmla="*/ 772125 h 814550"/>
                <a:gd name="connsiteX89" fmla="*/ 254832 w 515084"/>
                <a:gd name="connsiteY89" fmla="*/ 807223 h 814550"/>
                <a:gd name="connsiteX90" fmla="*/ 263619 w 515084"/>
                <a:gd name="connsiteY90" fmla="*/ 807223 h 814550"/>
                <a:gd name="connsiteX91" fmla="*/ 272407 w 515084"/>
                <a:gd name="connsiteY91" fmla="*/ 798448 h 814550"/>
                <a:gd name="connsiteX92" fmla="*/ 272407 w 515084"/>
                <a:gd name="connsiteY92" fmla="*/ 789674 h 814550"/>
                <a:gd name="connsiteX93" fmla="*/ 289981 w 515084"/>
                <a:gd name="connsiteY93" fmla="*/ 745803 h 814550"/>
                <a:gd name="connsiteX94" fmla="*/ 298769 w 515084"/>
                <a:gd name="connsiteY94" fmla="*/ 754577 h 814550"/>
                <a:gd name="connsiteX95" fmla="*/ 298769 w 515084"/>
                <a:gd name="connsiteY95" fmla="*/ 789674 h 814550"/>
                <a:gd name="connsiteX96" fmla="*/ 298769 w 515084"/>
                <a:gd name="connsiteY96" fmla="*/ 807223 h 814550"/>
                <a:gd name="connsiteX97" fmla="*/ 316343 w 515084"/>
                <a:gd name="connsiteY97" fmla="*/ 807223 h 814550"/>
                <a:gd name="connsiteX98" fmla="*/ 351493 w 515084"/>
                <a:gd name="connsiteY98" fmla="*/ 807223 h 814550"/>
                <a:gd name="connsiteX99" fmla="*/ 360280 w 515084"/>
                <a:gd name="connsiteY99" fmla="*/ 815997 h 814550"/>
                <a:gd name="connsiteX100" fmla="*/ 377855 w 515084"/>
                <a:gd name="connsiteY100" fmla="*/ 798448 h 814550"/>
                <a:gd name="connsiteX101" fmla="*/ 386642 w 515084"/>
                <a:gd name="connsiteY101" fmla="*/ 780899 h 814550"/>
                <a:gd name="connsiteX102" fmla="*/ 386642 w 515084"/>
                <a:gd name="connsiteY102" fmla="*/ 789674 h 814550"/>
                <a:gd name="connsiteX103" fmla="*/ 395430 w 515084"/>
                <a:gd name="connsiteY103" fmla="*/ 815997 h 814550"/>
                <a:gd name="connsiteX104" fmla="*/ 404217 w 515084"/>
                <a:gd name="connsiteY104" fmla="*/ 824772 h 814550"/>
                <a:gd name="connsiteX105" fmla="*/ 413004 w 515084"/>
                <a:gd name="connsiteY105" fmla="*/ 815997 h 814550"/>
                <a:gd name="connsiteX106" fmla="*/ 413004 w 515084"/>
                <a:gd name="connsiteY106" fmla="*/ 798448 h 814550"/>
                <a:gd name="connsiteX107" fmla="*/ 413004 w 515084"/>
                <a:gd name="connsiteY107" fmla="*/ 780899 h 814550"/>
                <a:gd name="connsiteX108" fmla="*/ 421792 w 515084"/>
                <a:gd name="connsiteY108" fmla="*/ 737028 h 814550"/>
                <a:gd name="connsiteX109" fmla="*/ 421792 w 515084"/>
                <a:gd name="connsiteY109" fmla="*/ 728254 h 814550"/>
                <a:gd name="connsiteX110" fmla="*/ 430579 w 515084"/>
                <a:gd name="connsiteY110" fmla="*/ 649287 h 814550"/>
                <a:gd name="connsiteX111" fmla="*/ 430579 w 515084"/>
                <a:gd name="connsiteY111" fmla="*/ 614190 h 814550"/>
                <a:gd name="connsiteX112" fmla="*/ 430579 w 515084"/>
                <a:gd name="connsiteY112" fmla="*/ 587867 h 814550"/>
                <a:gd name="connsiteX113" fmla="*/ 430579 w 515084"/>
                <a:gd name="connsiteY113" fmla="*/ 570320 h 814550"/>
                <a:gd name="connsiteX114" fmla="*/ 430579 w 515084"/>
                <a:gd name="connsiteY114" fmla="*/ 552771 h 814550"/>
                <a:gd name="connsiteX115" fmla="*/ 430579 w 515084"/>
                <a:gd name="connsiteY115" fmla="*/ 535223 h 814550"/>
                <a:gd name="connsiteX116" fmla="*/ 430579 w 515084"/>
                <a:gd name="connsiteY116" fmla="*/ 526448 h 814550"/>
                <a:gd name="connsiteX117" fmla="*/ 430579 w 515084"/>
                <a:gd name="connsiteY117" fmla="*/ 482578 h 814550"/>
                <a:gd name="connsiteX118" fmla="*/ 456941 w 515084"/>
                <a:gd name="connsiteY118" fmla="*/ 447481 h 8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515084" h="814550">
                  <a:moveTo>
                    <a:pt x="456941" y="447481"/>
                  </a:moveTo>
                  <a:cubicBezTo>
                    <a:pt x="456941" y="438707"/>
                    <a:pt x="456941" y="438707"/>
                    <a:pt x="456941" y="447481"/>
                  </a:cubicBezTo>
                  <a:cubicBezTo>
                    <a:pt x="456941" y="421159"/>
                    <a:pt x="465728" y="403611"/>
                    <a:pt x="465728" y="386062"/>
                  </a:cubicBezTo>
                  <a:cubicBezTo>
                    <a:pt x="465728" y="386062"/>
                    <a:pt x="465728" y="386062"/>
                    <a:pt x="465728" y="377288"/>
                  </a:cubicBezTo>
                  <a:cubicBezTo>
                    <a:pt x="465728" y="368514"/>
                    <a:pt x="465728" y="368514"/>
                    <a:pt x="465728" y="359740"/>
                  </a:cubicBezTo>
                  <a:cubicBezTo>
                    <a:pt x="465728" y="342192"/>
                    <a:pt x="474516" y="324643"/>
                    <a:pt x="474516" y="307095"/>
                  </a:cubicBezTo>
                  <a:cubicBezTo>
                    <a:pt x="474516" y="298320"/>
                    <a:pt x="474516" y="298320"/>
                    <a:pt x="474516" y="289547"/>
                  </a:cubicBezTo>
                  <a:cubicBezTo>
                    <a:pt x="474516" y="271998"/>
                    <a:pt x="483303" y="254450"/>
                    <a:pt x="483303" y="228128"/>
                  </a:cubicBezTo>
                  <a:cubicBezTo>
                    <a:pt x="483303" y="210579"/>
                    <a:pt x="492090" y="193031"/>
                    <a:pt x="492090" y="175482"/>
                  </a:cubicBezTo>
                  <a:cubicBezTo>
                    <a:pt x="492090" y="157934"/>
                    <a:pt x="500878" y="140386"/>
                    <a:pt x="500878" y="131612"/>
                  </a:cubicBezTo>
                  <a:cubicBezTo>
                    <a:pt x="500878" y="122837"/>
                    <a:pt x="500878" y="122837"/>
                    <a:pt x="500878" y="114064"/>
                  </a:cubicBezTo>
                  <a:cubicBezTo>
                    <a:pt x="500878" y="105289"/>
                    <a:pt x="509665" y="96515"/>
                    <a:pt x="509665" y="87741"/>
                  </a:cubicBezTo>
                  <a:cubicBezTo>
                    <a:pt x="509665" y="78967"/>
                    <a:pt x="518452" y="70193"/>
                    <a:pt x="518452" y="52645"/>
                  </a:cubicBezTo>
                  <a:cubicBezTo>
                    <a:pt x="518452" y="52645"/>
                    <a:pt x="518452" y="43870"/>
                    <a:pt x="518452" y="35096"/>
                  </a:cubicBezTo>
                  <a:cubicBezTo>
                    <a:pt x="518452" y="26322"/>
                    <a:pt x="509665" y="26322"/>
                    <a:pt x="509665" y="26322"/>
                  </a:cubicBezTo>
                  <a:cubicBezTo>
                    <a:pt x="500878" y="26322"/>
                    <a:pt x="492090" y="26322"/>
                    <a:pt x="492090" y="26322"/>
                  </a:cubicBezTo>
                  <a:cubicBezTo>
                    <a:pt x="492090" y="26322"/>
                    <a:pt x="492090" y="26322"/>
                    <a:pt x="483303" y="26322"/>
                  </a:cubicBezTo>
                  <a:cubicBezTo>
                    <a:pt x="465728" y="17548"/>
                    <a:pt x="465728" y="26322"/>
                    <a:pt x="456941" y="35096"/>
                  </a:cubicBezTo>
                  <a:cubicBezTo>
                    <a:pt x="456941" y="35096"/>
                    <a:pt x="439366" y="35096"/>
                    <a:pt x="413004" y="35096"/>
                  </a:cubicBezTo>
                  <a:cubicBezTo>
                    <a:pt x="413004" y="35096"/>
                    <a:pt x="413004" y="35096"/>
                    <a:pt x="404217" y="43870"/>
                  </a:cubicBezTo>
                  <a:lnTo>
                    <a:pt x="404217" y="52645"/>
                  </a:lnTo>
                  <a:cubicBezTo>
                    <a:pt x="395430" y="52645"/>
                    <a:pt x="395430" y="61418"/>
                    <a:pt x="395430" y="70193"/>
                  </a:cubicBezTo>
                  <a:cubicBezTo>
                    <a:pt x="395430" y="87741"/>
                    <a:pt x="386642" y="114064"/>
                    <a:pt x="386642" y="131612"/>
                  </a:cubicBezTo>
                  <a:cubicBezTo>
                    <a:pt x="377855" y="149160"/>
                    <a:pt x="369068" y="166709"/>
                    <a:pt x="369068" y="193031"/>
                  </a:cubicBezTo>
                  <a:cubicBezTo>
                    <a:pt x="369068" y="210579"/>
                    <a:pt x="369068" y="228128"/>
                    <a:pt x="360280" y="254450"/>
                  </a:cubicBezTo>
                  <a:cubicBezTo>
                    <a:pt x="351493" y="271998"/>
                    <a:pt x="342706" y="298320"/>
                    <a:pt x="342706" y="324643"/>
                  </a:cubicBezTo>
                  <a:cubicBezTo>
                    <a:pt x="342706" y="342192"/>
                    <a:pt x="333918" y="359740"/>
                    <a:pt x="333918" y="386062"/>
                  </a:cubicBezTo>
                  <a:cubicBezTo>
                    <a:pt x="333918" y="403611"/>
                    <a:pt x="325131" y="403611"/>
                    <a:pt x="316343" y="403611"/>
                  </a:cubicBezTo>
                  <a:cubicBezTo>
                    <a:pt x="298769" y="403611"/>
                    <a:pt x="281194" y="403611"/>
                    <a:pt x="263619" y="403611"/>
                  </a:cubicBezTo>
                  <a:cubicBezTo>
                    <a:pt x="254832" y="403611"/>
                    <a:pt x="246045" y="403611"/>
                    <a:pt x="237257" y="394836"/>
                  </a:cubicBezTo>
                  <a:cubicBezTo>
                    <a:pt x="246045" y="368514"/>
                    <a:pt x="254832" y="333417"/>
                    <a:pt x="254832" y="307095"/>
                  </a:cubicBezTo>
                  <a:cubicBezTo>
                    <a:pt x="254832" y="307095"/>
                    <a:pt x="254832" y="307095"/>
                    <a:pt x="254832" y="298320"/>
                  </a:cubicBezTo>
                  <a:cubicBezTo>
                    <a:pt x="254832" y="263224"/>
                    <a:pt x="263619" y="228128"/>
                    <a:pt x="263619" y="184257"/>
                  </a:cubicBezTo>
                  <a:lnTo>
                    <a:pt x="263619" y="175482"/>
                  </a:lnTo>
                  <a:cubicBezTo>
                    <a:pt x="272407" y="149160"/>
                    <a:pt x="281194" y="122837"/>
                    <a:pt x="272407" y="96515"/>
                  </a:cubicBezTo>
                  <a:cubicBezTo>
                    <a:pt x="272407" y="96515"/>
                    <a:pt x="272407" y="96515"/>
                    <a:pt x="272407" y="87741"/>
                  </a:cubicBezTo>
                  <a:cubicBezTo>
                    <a:pt x="281194" y="61418"/>
                    <a:pt x="281194" y="43870"/>
                    <a:pt x="289981" y="17548"/>
                  </a:cubicBezTo>
                  <a:cubicBezTo>
                    <a:pt x="289981" y="8773"/>
                    <a:pt x="289981" y="8773"/>
                    <a:pt x="289981" y="0"/>
                  </a:cubicBezTo>
                  <a:cubicBezTo>
                    <a:pt x="281194" y="0"/>
                    <a:pt x="272407" y="0"/>
                    <a:pt x="254832" y="8773"/>
                  </a:cubicBezTo>
                  <a:cubicBezTo>
                    <a:pt x="246045" y="8773"/>
                    <a:pt x="237257" y="8773"/>
                    <a:pt x="228471" y="0"/>
                  </a:cubicBezTo>
                  <a:cubicBezTo>
                    <a:pt x="219684" y="0"/>
                    <a:pt x="210896" y="0"/>
                    <a:pt x="202109" y="0"/>
                  </a:cubicBezTo>
                  <a:lnTo>
                    <a:pt x="202109" y="8773"/>
                  </a:lnTo>
                  <a:cubicBezTo>
                    <a:pt x="202109" y="26322"/>
                    <a:pt x="193322" y="35096"/>
                    <a:pt x="193322" y="43870"/>
                  </a:cubicBezTo>
                  <a:cubicBezTo>
                    <a:pt x="193322" y="52645"/>
                    <a:pt x="184534" y="52645"/>
                    <a:pt x="184534" y="52645"/>
                  </a:cubicBezTo>
                  <a:cubicBezTo>
                    <a:pt x="184534" y="43870"/>
                    <a:pt x="184534" y="26322"/>
                    <a:pt x="184534" y="17548"/>
                  </a:cubicBezTo>
                  <a:cubicBezTo>
                    <a:pt x="184534" y="8773"/>
                    <a:pt x="175747" y="0"/>
                    <a:pt x="166960" y="8773"/>
                  </a:cubicBezTo>
                  <a:cubicBezTo>
                    <a:pt x="158172" y="17548"/>
                    <a:pt x="149385" y="26322"/>
                    <a:pt x="140598" y="17548"/>
                  </a:cubicBezTo>
                  <a:cubicBezTo>
                    <a:pt x="131810" y="17548"/>
                    <a:pt x="131810" y="17548"/>
                    <a:pt x="123023" y="8773"/>
                  </a:cubicBezTo>
                  <a:cubicBezTo>
                    <a:pt x="123023" y="17548"/>
                    <a:pt x="123023" y="17548"/>
                    <a:pt x="123023" y="17548"/>
                  </a:cubicBezTo>
                  <a:cubicBezTo>
                    <a:pt x="123023" y="26322"/>
                    <a:pt x="114236" y="43870"/>
                    <a:pt x="114236" y="52645"/>
                  </a:cubicBezTo>
                  <a:cubicBezTo>
                    <a:pt x="96661" y="87741"/>
                    <a:pt x="87873" y="114064"/>
                    <a:pt x="79086" y="140386"/>
                  </a:cubicBezTo>
                  <a:cubicBezTo>
                    <a:pt x="79086" y="175482"/>
                    <a:pt x="70299" y="210579"/>
                    <a:pt x="61511" y="245676"/>
                  </a:cubicBezTo>
                  <a:lnTo>
                    <a:pt x="61511" y="254450"/>
                  </a:lnTo>
                  <a:cubicBezTo>
                    <a:pt x="61511" y="263224"/>
                    <a:pt x="52724" y="280773"/>
                    <a:pt x="43937" y="298320"/>
                  </a:cubicBezTo>
                  <a:cubicBezTo>
                    <a:pt x="43937" y="324643"/>
                    <a:pt x="43937" y="342192"/>
                    <a:pt x="35149" y="368514"/>
                  </a:cubicBezTo>
                  <a:lnTo>
                    <a:pt x="35149" y="377288"/>
                  </a:lnTo>
                  <a:cubicBezTo>
                    <a:pt x="26362" y="394836"/>
                    <a:pt x="26362" y="412384"/>
                    <a:pt x="17575" y="429933"/>
                  </a:cubicBezTo>
                  <a:cubicBezTo>
                    <a:pt x="17575" y="438707"/>
                    <a:pt x="17575" y="456256"/>
                    <a:pt x="17575" y="465029"/>
                  </a:cubicBezTo>
                  <a:cubicBezTo>
                    <a:pt x="17575" y="491352"/>
                    <a:pt x="8787" y="508900"/>
                    <a:pt x="8787" y="535223"/>
                  </a:cubicBezTo>
                  <a:cubicBezTo>
                    <a:pt x="8787" y="561545"/>
                    <a:pt x="8787" y="587867"/>
                    <a:pt x="8787" y="614190"/>
                  </a:cubicBezTo>
                  <a:cubicBezTo>
                    <a:pt x="8787" y="622964"/>
                    <a:pt x="8787" y="622964"/>
                    <a:pt x="8787" y="631739"/>
                  </a:cubicBezTo>
                  <a:cubicBezTo>
                    <a:pt x="0" y="649287"/>
                    <a:pt x="0" y="666835"/>
                    <a:pt x="0" y="684383"/>
                  </a:cubicBezTo>
                  <a:cubicBezTo>
                    <a:pt x="0" y="693158"/>
                    <a:pt x="0" y="701931"/>
                    <a:pt x="0" y="719480"/>
                  </a:cubicBezTo>
                  <a:cubicBezTo>
                    <a:pt x="0" y="728254"/>
                    <a:pt x="0" y="737028"/>
                    <a:pt x="0" y="745803"/>
                  </a:cubicBezTo>
                  <a:cubicBezTo>
                    <a:pt x="0" y="754576"/>
                    <a:pt x="0" y="763351"/>
                    <a:pt x="0" y="772125"/>
                  </a:cubicBezTo>
                  <a:cubicBezTo>
                    <a:pt x="0" y="780899"/>
                    <a:pt x="0" y="789674"/>
                    <a:pt x="8787" y="798448"/>
                  </a:cubicBezTo>
                  <a:cubicBezTo>
                    <a:pt x="17575" y="798448"/>
                    <a:pt x="17575" y="807223"/>
                    <a:pt x="26362" y="807223"/>
                  </a:cubicBezTo>
                  <a:cubicBezTo>
                    <a:pt x="35149" y="815997"/>
                    <a:pt x="43937" y="815997"/>
                    <a:pt x="52724" y="798448"/>
                  </a:cubicBezTo>
                  <a:cubicBezTo>
                    <a:pt x="52724" y="789674"/>
                    <a:pt x="61511" y="789674"/>
                    <a:pt x="61511" y="789674"/>
                  </a:cubicBezTo>
                  <a:cubicBezTo>
                    <a:pt x="61511" y="798448"/>
                    <a:pt x="61511" y="807223"/>
                    <a:pt x="70299" y="807223"/>
                  </a:cubicBezTo>
                  <a:cubicBezTo>
                    <a:pt x="79086" y="807223"/>
                    <a:pt x="79086" y="798448"/>
                    <a:pt x="87873" y="798448"/>
                  </a:cubicBezTo>
                  <a:cubicBezTo>
                    <a:pt x="87873" y="815997"/>
                    <a:pt x="96661" y="815997"/>
                    <a:pt x="105448" y="815997"/>
                  </a:cubicBezTo>
                  <a:lnTo>
                    <a:pt x="114236" y="815997"/>
                  </a:lnTo>
                  <a:cubicBezTo>
                    <a:pt x="123023" y="824772"/>
                    <a:pt x="131810" y="815997"/>
                    <a:pt x="140598" y="807223"/>
                  </a:cubicBezTo>
                  <a:lnTo>
                    <a:pt x="140598" y="798448"/>
                  </a:lnTo>
                  <a:cubicBezTo>
                    <a:pt x="140598" y="780899"/>
                    <a:pt x="149385" y="763351"/>
                    <a:pt x="149385" y="745803"/>
                  </a:cubicBezTo>
                  <a:cubicBezTo>
                    <a:pt x="149385" y="737028"/>
                    <a:pt x="149385" y="737028"/>
                    <a:pt x="158172" y="728254"/>
                  </a:cubicBezTo>
                  <a:cubicBezTo>
                    <a:pt x="158172" y="719480"/>
                    <a:pt x="166960" y="701931"/>
                    <a:pt x="166960" y="693158"/>
                  </a:cubicBezTo>
                  <a:cubicBezTo>
                    <a:pt x="175747" y="675609"/>
                    <a:pt x="184534" y="649287"/>
                    <a:pt x="184534" y="631739"/>
                  </a:cubicBezTo>
                  <a:cubicBezTo>
                    <a:pt x="184534" y="622964"/>
                    <a:pt x="193322" y="614190"/>
                    <a:pt x="193322" y="605416"/>
                  </a:cubicBezTo>
                  <a:lnTo>
                    <a:pt x="193322" y="596642"/>
                  </a:lnTo>
                  <a:cubicBezTo>
                    <a:pt x="193322" y="570320"/>
                    <a:pt x="202109" y="552771"/>
                    <a:pt x="210896" y="535223"/>
                  </a:cubicBezTo>
                  <a:cubicBezTo>
                    <a:pt x="228471" y="535223"/>
                    <a:pt x="246045" y="535223"/>
                    <a:pt x="263619" y="535223"/>
                  </a:cubicBezTo>
                  <a:cubicBezTo>
                    <a:pt x="281194" y="535223"/>
                    <a:pt x="281194" y="535223"/>
                    <a:pt x="281194" y="552771"/>
                  </a:cubicBezTo>
                  <a:lnTo>
                    <a:pt x="281194" y="561545"/>
                  </a:lnTo>
                  <a:cubicBezTo>
                    <a:pt x="281194" y="579094"/>
                    <a:pt x="281194" y="596642"/>
                    <a:pt x="272407" y="614190"/>
                  </a:cubicBezTo>
                  <a:cubicBezTo>
                    <a:pt x="272407" y="640512"/>
                    <a:pt x="263619" y="666835"/>
                    <a:pt x="263619" y="693158"/>
                  </a:cubicBezTo>
                  <a:cubicBezTo>
                    <a:pt x="263619" y="710706"/>
                    <a:pt x="254832" y="728254"/>
                    <a:pt x="254832" y="745803"/>
                  </a:cubicBezTo>
                  <a:cubicBezTo>
                    <a:pt x="254832" y="754576"/>
                    <a:pt x="246045" y="763351"/>
                    <a:pt x="246045" y="772125"/>
                  </a:cubicBezTo>
                  <a:cubicBezTo>
                    <a:pt x="246045" y="780899"/>
                    <a:pt x="246045" y="789674"/>
                    <a:pt x="254832" y="807223"/>
                  </a:cubicBezTo>
                  <a:lnTo>
                    <a:pt x="263619" y="807223"/>
                  </a:lnTo>
                  <a:cubicBezTo>
                    <a:pt x="263619" y="807223"/>
                    <a:pt x="272407" y="807223"/>
                    <a:pt x="272407" y="798448"/>
                  </a:cubicBezTo>
                  <a:lnTo>
                    <a:pt x="272407" y="789674"/>
                  </a:lnTo>
                  <a:cubicBezTo>
                    <a:pt x="281194" y="772125"/>
                    <a:pt x="281194" y="763351"/>
                    <a:pt x="289981" y="745803"/>
                  </a:cubicBezTo>
                  <a:cubicBezTo>
                    <a:pt x="289981" y="745803"/>
                    <a:pt x="298769" y="745803"/>
                    <a:pt x="298769" y="754577"/>
                  </a:cubicBezTo>
                  <a:cubicBezTo>
                    <a:pt x="298769" y="763351"/>
                    <a:pt x="298769" y="780899"/>
                    <a:pt x="298769" y="789674"/>
                  </a:cubicBezTo>
                  <a:cubicBezTo>
                    <a:pt x="298769" y="798448"/>
                    <a:pt x="298769" y="798448"/>
                    <a:pt x="298769" y="807223"/>
                  </a:cubicBezTo>
                  <a:cubicBezTo>
                    <a:pt x="307556" y="815997"/>
                    <a:pt x="307556" y="807223"/>
                    <a:pt x="316343" y="807223"/>
                  </a:cubicBezTo>
                  <a:cubicBezTo>
                    <a:pt x="325131" y="798448"/>
                    <a:pt x="333918" y="798448"/>
                    <a:pt x="351493" y="807223"/>
                  </a:cubicBezTo>
                  <a:lnTo>
                    <a:pt x="360280" y="815997"/>
                  </a:lnTo>
                  <a:cubicBezTo>
                    <a:pt x="369068" y="815997"/>
                    <a:pt x="377855" y="807223"/>
                    <a:pt x="377855" y="798448"/>
                  </a:cubicBezTo>
                  <a:cubicBezTo>
                    <a:pt x="377855" y="789674"/>
                    <a:pt x="377855" y="780899"/>
                    <a:pt x="386642" y="780899"/>
                  </a:cubicBezTo>
                  <a:lnTo>
                    <a:pt x="386642" y="789674"/>
                  </a:lnTo>
                  <a:cubicBezTo>
                    <a:pt x="386642" y="798448"/>
                    <a:pt x="395430" y="807223"/>
                    <a:pt x="395430" y="815997"/>
                  </a:cubicBezTo>
                  <a:lnTo>
                    <a:pt x="404217" y="824772"/>
                  </a:lnTo>
                  <a:lnTo>
                    <a:pt x="413004" y="815997"/>
                  </a:lnTo>
                  <a:cubicBezTo>
                    <a:pt x="413004" y="807223"/>
                    <a:pt x="413004" y="807223"/>
                    <a:pt x="413004" y="798448"/>
                  </a:cubicBezTo>
                  <a:cubicBezTo>
                    <a:pt x="413004" y="789674"/>
                    <a:pt x="413004" y="789674"/>
                    <a:pt x="413004" y="780899"/>
                  </a:cubicBezTo>
                  <a:cubicBezTo>
                    <a:pt x="413004" y="763351"/>
                    <a:pt x="413004" y="754576"/>
                    <a:pt x="421792" y="737028"/>
                  </a:cubicBezTo>
                  <a:cubicBezTo>
                    <a:pt x="421792" y="737028"/>
                    <a:pt x="421792" y="737028"/>
                    <a:pt x="421792" y="728254"/>
                  </a:cubicBezTo>
                  <a:cubicBezTo>
                    <a:pt x="421792" y="701931"/>
                    <a:pt x="430579" y="675609"/>
                    <a:pt x="430579" y="649287"/>
                  </a:cubicBezTo>
                  <a:cubicBezTo>
                    <a:pt x="430579" y="640512"/>
                    <a:pt x="430579" y="631739"/>
                    <a:pt x="430579" y="614190"/>
                  </a:cubicBezTo>
                  <a:cubicBezTo>
                    <a:pt x="430579" y="605416"/>
                    <a:pt x="430579" y="596642"/>
                    <a:pt x="430579" y="587867"/>
                  </a:cubicBezTo>
                  <a:cubicBezTo>
                    <a:pt x="430579" y="579094"/>
                    <a:pt x="430579" y="570320"/>
                    <a:pt x="430579" y="570320"/>
                  </a:cubicBezTo>
                  <a:cubicBezTo>
                    <a:pt x="430579" y="561545"/>
                    <a:pt x="430579" y="552771"/>
                    <a:pt x="430579" y="552771"/>
                  </a:cubicBezTo>
                  <a:cubicBezTo>
                    <a:pt x="430579" y="543997"/>
                    <a:pt x="430579" y="543997"/>
                    <a:pt x="430579" y="535223"/>
                  </a:cubicBezTo>
                  <a:lnTo>
                    <a:pt x="430579" y="526448"/>
                  </a:lnTo>
                  <a:cubicBezTo>
                    <a:pt x="430579" y="508900"/>
                    <a:pt x="430579" y="500126"/>
                    <a:pt x="430579" y="482578"/>
                  </a:cubicBezTo>
                  <a:cubicBezTo>
                    <a:pt x="448154" y="465029"/>
                    <a:pt x="448154" y="456256"/>
                    <a:pt x="456941" y="447481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5D893A-1C20-8442-A90F-83FA35637DF9}"/>
                </a:ext>
              </a:extLst>
            </p:cNvPr>
            <p:cNvSpPr/>
            <p:nvPr/>
          </p:nvSpPr>
          <p:spPr>
            <a:xfrm>
              <a:off x="1251768" y="1672499"/>
              <a:ext cx="391464" cy="701132"/>
            </a:xfrm>
            <a:custGeom>
              <a:avLst/>
              <a:gdLst>
                <a:gd name="connsiteX0" fmla="*/ 390090 w 391464"/>
                <a:gd name="connsiteY0" fmla="*/ 622964 h 701132"/>
                <a:gd name="connsiteX1" fmla="*/ 390090 w 391464"/>
                <a:gd name="connsiteY1" fmla="*/ 587868 h 701132"/>
                <a:gd name="connsiteX2" fmla="*/ 390090 w 391464"/>
                <a:gd name="connsiteY2" fmla="*/ 561545 h 701132"/>
                <a:gd name="connsiteX3" fmla="*/ 390090 w 391464"/>
                <a:gd name="connsiteY3" fmla="*/ 552772 h 701132"/>
                <a:gd name="connsiteX4" fmla="*/ 381302 w 391464"/>
                <a:gd name="connsiteY4" fmla="*/ 465030 h 701132"/>
                <a:gd name="connsiteX5" fmla="*/ 372515 w 391464"/>
                <a:gd name="connsiteY5" fmla="*/ 429933 h 701132"/>
                <a:gd name="connsiteX6" fmla="*/ 372515 w 391464"/>
                <a:gd name="connsiteY6" fmla="*/ 403611 h 701132"/>
                <a:gd name="connsiteX7" fmla="*/ 363728 w 391464"/>
                <a:gd name="connsiteY7" fmla="*/ 368514 h 701132"/>
                <a:gd name="connsiteX8" fmla="*/ 363728 w 391464"/>
                <a:gd name="connsiteY8" fmla="*/ 359740 h 701132"/>
                <a:gd name="connsiteX9" fmla="*/ 354940 w 391464"/>
                <a:gd name="connsiteY9" fmla="*/ 289547 h 701132"/>
                <a:gd name="connsiteX10" fmla="*/ 346153 w 391464"/>
                <a:gd name="connsiteY10" fmla="*/ 245676 h 701132"/>
                <a:gd name="connsiteX11" fmla="*/ 337365 w 391464"/>
                <a:gd name="connsiteY11" fmla="*/ 228128 h 701132"/>
                <a:gd name="connsiteX12" fmla="*/ 328578 w 391464"/>
                <a:gd name="connsiteY12" fmla="*/ 193031 h 701132"/>
                <a:gd name="connsiteX13" fmla="*/ 319791 w 391464"/>
                <a:gd name="connsiteY13" fmla="*/ 131612 h 701132"/>
                <a:gd name="connsiteX14" fmla="*/ 311003 w 391464"/>
                <a:gd name="connsiteY14" fmla="*/ 87742 h 701132"/>
                <a:gd name="connsiteX15" fmla="*/ 311003 w 391464"/>
                <a:gd name="connsiteY15" fmla="*/ 78967 h 701132"/>
                <a:gd name="connsiteX16" fmla="*/ 302216 w 391464"/>
                <a:gd name="connsiteY16" fmla="*/ 43870 h 701132"/>
                <a:gd name="connsiteX17" fmla="*/ 284641 w 391464"/>
                <a:gd name="connsiteY17" fmla="*/ 8774 h 701132"/>
                <a:gd name="connsiteX18" fmla="*/ 240705 w 391464"/>
                <a:gd name="connsiteY18" fmla="*/ 8774 h 701132"/>
                <a:gd name="connsiteX19" fmla="*/ 231918 w 391464"/>
                <a:gd name="connsiteY19" fmla="*/ 61419 h 701132"/>
                <a:gd name="connsiteX20" fmla="*/ 205556 w 391464"/>
                <a:gd name="connsiteY20" fmla="*/ 17548 h 701132"/>
                <a:gd name="connsiteX21" fmla="*/ 196769 w 391464"/>
                <a:gd name="connsiteY21" fmla="*/ 8774 h 701132"/>
                <a:gd name="connsiteX22" fmla="*/ 196769 w 391464"/>
                <a:gd name="connsiteY22" fmla="*/ 0 h 701132"/>
                <a:gd name="connsiteX23" fmla="*/ 152832 w 391464"/>
                <a:gd name="connsiteY23" fmla="*/ 0 h 701132"/>
                <a:gd name="connsiteX24" fmla="*/ 152832 w 391464"/>
                <a:gd name="connsiteY24" fmla="*/ 8774 h 701132"/>
                <a:gd name="connsiteX25" fmla="*/ 152832 w 391464"/>
                <a:gd name="connsiteY25" fmla="*/ 43870 h 701132"/>
                <a:gd name="connsiteX26" fmla="*/ 144045 w 391464"/>
                <a:gd name="connsiteY26" fmla="*/ 61419 h 701132"/>
                <a:gd name="connsiteX27" fmla="*/ 135258 w 391464"/>
                <a:gd name="connsiteY27" fmla="*/ 87742 h 701132"/>
                <a:gd name="connsiteX28" fmla="*/ 135258 w 391464"/>
                <a:gd name="connsiteY28" fmla="*/ 122838 h 701132"/>
                <a:gd name="connsiteX29" fmla="*/ 126470 w 391464"/>
                <a:gd name="connsiteY29" fmla="*/ 166709 h 701132"/>
                <a:gd name="connsiteX30" fmla="*/ 126470 w 391464"/>
                <a:gd name="connsiteY30" fmla="*/ 175483 h 701132"/>
                <a:gd name="connsiteX31" fmla="*/ 126470 w 391464"/>
                <a:gd name="connsiteY31" fmla="*/ 184258 h 701132"/>
                <a:gd name="connsiteX32" fmla="*/ 117683 w 391464"/>
                <a:gd name="connsiteY32" fmla="*/ 219353 h 701132"/>
                <a:gd name="connsiteX33" fmla="*/ 100108 w 391464"/>
                <a:gd name="connsiteY33" fmla="*/ 271998 h 701132"/>
                <a:gd name="connsiteX34" fmla="*/ 100108 w 391464"/>
                <a:gd name="connsiteY34" fmla="*/ 280773 h 701132"/>
                <a:gd name="connsiteX35" fmla="*/ 82533 w 391464"/>
                <a:gd name="connsiteY35" fmla="*/ 324644 h 701132"/>
                <a:gd name="connsiteX36" fmla="*/ 64959 w 391464"/>
                <a:gd name="connsiteY36" fmla="*/ 394836 h 701132"/>
                <a:gd name="connsiteX37" fmla="*/ 56171 w 391464"/>
                <a:gd name="connsiteY37" fmla="*/ 429933 h 701132"/>
                <a:gd name="connsiteX38" fmla="*/ 56171 w 391464"/>
                <a:gd name="connsiteY38" fmla="*/ 438708 h 701132"/>
                <a:gd name="connsiteX39" fmla="*/ 38597 w 391464"/>
                <a:gd name="connsiteY39" fmla="*/ 517675 h 701132"/>
                <a:gd name="connsiteX40" fmla="*/ 38597 w 391464"/>
                <a:gd name="connsiteY40" fmla="*/ 526449 h 701132"/>
                <a:gd name="connsiteX41" fmla="*/ 21022 w 391464"/>
                <a:gd name="connsiteY41" fmla="*/ 587868 h 701132"/>
                <a:gd name="connsiteX42" fmla="*/ 12235 w 391464"/>
                <a:gd name="connsiteY42" fmla="*/ 614191 h 701132"/>
                <a:gd name="connsiteX43" fmla="*/ 3447 w 391464"/>
                <a:gd name="connsiteY43" fmla="*/ 666832 h 701132"/>
                <a:gd name="connsiteX44" fmla="*/ 21022 w 391464"/>
                <a:gd name="connsiteY44" fmla="*/ 693156 h 701132"/>
                <a:gd name="connsiteX45" fmla="*/ 47384 w 391464"/>
                <a:gd name="connsiteY45" fmla="*/ 701930 h 701132"/>
                <a:gd name="connsiteX46" fmla="*/ 64959 w 391464"/>
                <a:gd name="connsiteY46" fmla="*/ 701930 h 701132"/>
                <a:gd name="connsiteX47" fmla="*/ 100108 w 391464"/>
                <a:gd name="connsiteY47" fmla="*/ 701930 h 701132"/>
                <a:gd name="connsiteX48" fmla="*/ 117683 w 391464"/>
                <a:gd name="connsiteY48" fmla="*/ 701930 h 701132"/>
                <a:gd name="connsiteX49" fmla="*/ 144045 w 391464"/>
                <a:gd name="connsiteY49" fmla="*/ 684381 h 701132"/>
                <a:gd name="connsiteX50" fmla="*/ 144045 w 391464"/>
                <a:gd name="connsiteY50" fmla="*/ 675607 h 701132"/>
                <a:gd name="connsiteX51" fmla="*/ 152832 w 391464"/>
                <a:gd name="connsiteY51" fmla="*/ 640509 h 701132"/>
                <a:gd name="connsiteX52" fmla="*/ 152832 w 391464"/>
                <a:gd name="connsiteY52" fmla="*/ 605416 h 701132"/>
                <a:gd name="connsiteX53" fmla="*/ 152832 w 391464"/>
                <a:gd name="connsiteY53" fmla="*/ 596642 h 701132"/>
                <a:gd name="connsiteX54" fmla="*/ 161620 w 391464"/>
                <a:gd name="connsiteY54" fmla="*/ 543997 h 701132"/>
                <a:gd name="connsiteX55" fmla="*/ 170407 w 391464"/>
                <a:gd name="connsiteY55" fmla="*/ 500127 h 701132"/>
                <a:gd name="connsiteX56" fmla="*/ 205556 w 391464"/>
                <a:gd name="connsiteY56" fmla="*/ 465030 h 701132"/>
                <a:gd name="connsiteX57" fmla="*/ 214344 w 391464"/>
                <a:gd name="connsiteY57" fmla="*/ 465030 h 701132"/>
                <a:gd name="connsiteX58" fmla="*/ 231918 w 391464"/>
                <a:gd name="connsiteY58" fmla="*/ 473804 h 701132"/>
                <a:gd name="connsiteX59" fmla="*/ 240705 w 391464"/>
                <a:gd name="connsiteY59" fmla="*/ 508900 h 701132"/>
                <a:gd name="connsiteX60" fmla="*/ 249492 w 391464"/>
                <a:gd name="connsiteY60" fmla="*/ 535223 h 701132"/>
                <a:gd name="connsiteX61" fmla="*/ 267067 w 391464"/>
                <a:gd name="connsiteY61" fmla="*/ 614191 h 701132"/>
                <a:gd name="connsiteX62" fmla="*/ 275854 w 391464"/>
                <a:gd name="connsiteY62" fmla="*/ 658058 h 701132"/>
                <a:gd name="connsiteX63" fmla="*/ 275854 w 391464"/>
                <a:gd name="connsiteY63" fmla="*/ 666832 h 701132"/>
                <a:gd name="connsiteX64" fmla="*/ 302216 w 391464"/>
                <a:gd name="connsiteY64" fmla="*/ 675607 h 701132"/>
                <a:gd name="connsiteX65" fmla="*/ 311003 w 391464"/>
                <a:gd name="connsiteY65" fmla="*/ 666832 h 701132"/>
                <a:gd name="connsiteX66" fmla="*/ 319791 w 391464"/>
                <a:gd name="connsiteY66" fmla="*/ 649284 h 701132"/>
                <a:gd name="connsiteX67" fmla="*/ 319791 w 391464"/>
                <a:gd name="connsiteY67" fmla="*/ 631739 h 701132"/>
                <a:gd name="connsiteX68" fmla="*/ 328578 w 391464"/>
                <a:gd name="connsiteY68" fmla="*/ 658058 h 701132"/>
                <a:gd name="connsiteX69" fmla="*/ 346153 w 391464"/>
                <a:gd name="connsiteY69" fmla="*/ 666832 h 701132"/>
                <a:gd name="connsiteX70" fmla="*/ 390090 w 391464"/>
                <a:gd name="connsiteY70" fmla="*/ 666832 h 701132"/>
                <a:gd name="connsiteX71" fmla="*/ 390090 w 391464"/>
                <a:gd name="connsiteY71" fmla="*/ 622964 h 701132"/>
                <a:gd name="connsiteX72" fmla="*/ 231918 w 391464"/>
                <a:gd name="connsiteY72" fmla="*/ 324644 h 701132"/>
                <a:gd name="connsiteX73" fmla="*/ 223130 w 391464"/>
                <a:gd name="connsiteY73" fmla="*/ 333417 h 701132"/>
                <a:gd name="connsiteX74" fmla="*/ 187982 w 391464"/>
                <a:gd name="connsiteY74" fmla="*/ 324644 h 701132"/>
                <a:gd name="connsiteX75" fmla="*/ 187982 w 391464"/>
                <a:gd name="connsiteY75" fmla="*/ 289547 h 701132"/>
                <a:gd name="connsiteX76" fmla="*/ 196769 w 391464"/>
                <a:gd name="connsiteY76" fmla="*/ 263225 h 701132"/>
                <a:gd name="connsiteX77" fmla="*/ 205556 w 391464"/>
                <a:gd name="connsiteY77" fmla="*/ 236902 h 701132"/>
                <a:gd name="connsiteX78" fmla="*/ 223130 w 391464"/>
                <a:gd name="connsiteY78" fmla="*/ 289547 h 701132"/>
                <a:gd name="connsiteX79" fmla="*/ 231918 w 391464"/>
                <a:gd name="connsiteY79" fmla="*/ 307095 h 701132"/>
                <a:gd name="connsiteX80" fmla="*/ 231918 w 391464"/>
                <a:gd name="connsiteY80" fmla="*/ 324644 h 70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91464" h="701132">
                  <a:moveTo>
                    <a:pt x="390090" y="622964"/>
                  </a:moveTo>
                  <a:cubicBezTo>
                    <a:pt x="390090" y="614191"/>
                    <a:pt x="390090" y="596642"/>
                    <a:pt x="390090" y="587868"/>
                  </a:cubicBezTo>
                  <a:cubicBezTo>
                    <a:pt x="390090" y="579094"/>
                    <a:pt x="390090" y="570320"/>
                    <a:pt x="390090" y="561545"/>
                  </a:cubicBezTo>
                  <a:lnTo>
                    <a:pt x="390090" y="552772"/>
                  </a:lnTo>
                  <a:cubicBezTo>
                    <a:pt x="390090" y="526449"/>
                    <a:pt x="381302" y="491352"/>
                    <a:pt x="381302" y="465030"/>
                  </a:cubicBezTo>
                  <a:cubicBezTo>
                    <a:pt x="381302" y="456256"/>
                    <a:pt x="381302" y="438708"/>
                    <a:pt x="372515" y="429933"/>
                  </a:cubicBezTo>
                  <a:cubicBezTo>
                    <a:pt x="372515" y="421159"/>
                    <a:pt x="372515" y="412385"/>
                    <a:pt x="372515" y="403611"/>
                  </a:cubicBezTo>
                  <a:cubicBezTo>
                    <a:pt x="372515" y="394836"/>
                    <a:pt x="372515" y="386063"/>
                    <a:pt x="363728" y="368514"/>
                  </a:cubicBezTo>
                  <a:lnTo>
                    <a:pt x="363728" y="359740"/>
                  </a:lnTo>
                  <a:cubicBezTo>
                    <a:pt x="363728" y="333417"/>
                    <a:pt x="363728" y="307095"/>
                    <a:pt x="354940" y="289547"/>
                  </a:cubicBezTo>
                  <a:cubicBezTo>
                    <a:pt x="354940" y="271998"/>
                    <a:pt x="346153" y="254450"/>
                    <a:pt x="346153" y="245676"/>
                  </a:cubicBezTo>
                  <a:cubicBezTo>
                    <a:pt x="346153" y="236902"/>
                    <a:pt x="346153" y="228128"/>
                    <a:pt x="337365" y="228128"/>
                  </a:cubicBezTo>
                  <a:cubicBezTo>
                    <a:pt x="337365" y="219353"/>
                    <a:pt x="328578" y="201805"/>
                    <a:pt x="328578" y="193031"/>
                  </a:cubicBezTo>
                  <a:cubicBezTo>
                    <a:pt x="328578" y="166709"/>
                    <a:pt x="328578" y="149161"/>
                    <a:pt x="319791" y="131612"/>
                  </a:cubicBezTo>
                  <a:cubicBezTo>
                    <a:pt x="319791" y="114064"/>
                    <a:pt x="311003" y="105289"/>
                    <a:pt x="311003" y="87742"/>
                  </a:cubicBezTo>
                  <a:lnTo>
                    <a:pt x="311003" y="78967"/>
                  </a:lnTo>
                  <a:cubicBezTo>
                    <a:pt x="302216" y="70193"/>
                    <a:pt x="302216" y="52645"/>
                    <a:pt x="302216" y="43870"/>
                  </a:cubicBezTo>
                  <a:cubicBezTo>
                    <a:pt x="302216" y="35097"/>
                    <a:pt x="293429" y="17548"/>
                    <a:pt x="284641" y="8774"/>
                  </a:cubicBezTo>
                  <a:cubicBezTo>
                    <a:pt x="267067" y="8774"/>
                    <a:pt x="258279" y="8774"/>
                    <a:pt x="240705" y="8774"/>
                  </a:cubicBezTo>
                  <a:cubicBezTo>
                    <a:pt x="231918" y="26322"/>
                    <a:pt x="240706" y="43870"/>
                    <a:pt x="231918" y="61419"/>
                  </a:cubicBezTo>
                  <a:cubicBezTo>
                    <a:pt x="223131" y="43870"/>
                    <a:pt x="214344" y="35097"/>
                    <a:pt x="205556" y="17548"/>
                  </a:cubicBezTo>
                  <a:lnTo>
                    <a:pt x="196769" y="8774"/>
                  </a:lnTo>
                  <a:cubicBezTo>
                    <a:pt x="196769" y="8774"/>
                    <a:pt x="196769" y="8774"/>
                    <a:pt x="196769" y="0"/>
                  </a:cubicBezTo>
                  <a:cubicBezTo>
                    <a:pt x="179194" y="0"/>
                    <a:pt x="170407" y="0"/>
                    <a:pt x="152832" y="0"/>
                  </a:cubicBezTo>
                  <a:lnTo>
                    <a:pt x="152832" y="8774"/>
                  </a:lnTo>
                  <a:cubicBezTo>
                    <a:pt x="152832" y="26322"/>
                    <a:pt x="152832" y="35097"/>
                    <a:pt x="152832" y="43870"/>
                  </a:cubicBezTo>
                  <a:cubicBezTo>
                    <a:pt x="152832" y="52645"/>
                    <a:pt x="152832" y="52645"/>
                    <a:pt x="144045" y="61419"/>
                  </a:cubicBezTo>
                  <a:cubicBezTo>
                    <a:pt x="144045" y="70193"/>
                    <a:pt x="135258" y="78967"/>
                    <a:pt x="135258" y="87742"/>
                  </a:cubicBezTo>
                  <a:cubicBezTo>
                    <a:pt x="135258" y="96516"/>
                    <a:pt x="135258" y="105289"/>
                    <a:pt x="135258" y="122838"/>
                  </a:cubicBezTo>
                  <a:cubicBezTo>
                    <a:pt x="135258" y="140386"/>
                    <a:pt x="126470" y="157934"/>
                    <a:pt x="126470" y="166709"/>
                  </a:cubicBezTo>
                  <a:lnTo>
                    <a:pt x="126470" y="175483"/>
                  </a:lnTo>
                  <a:cubicBezTo>
                    <a:pt x="126470" y="175483"/>
                    <a:pt x="126470" y="175483"/>
                    <a:pt x="126470" y="184258"/>
                  </a:cubicBezTo>
                  <a:cubicBezTo>
                    <a:pt x="126470" y="193031"/>
                    <a:pt x="117683" y="210580"/>
                    <a:pt x="117683" y="219353"/>
                  </a:cubicBezTo>
                  <a:cubicBezTo>
                    <a:pt x="108895" y="236902"/>
                    <a:pt x="100108" y="254450"/>
                    <a:pt x="100108" y="271998"/>
                  </a:cubicBezTo>
                  <a:lnTo>
                    <a:pt x="100108" y="280773"/>
                  </a:lnTo>
                  <a:cubicBezTo>
                    <a:pt x="91321" y="289547"/>
                    <a:pt x="91321" y="307095"/>
                    <a:pt x="82533" y="324644"/>
                  </a:cubicBezTo>
                  <a:cubicBezTo>
                    <a:pt x="82533" y="350966"/>
                    <a:pt x="64959" y="368514"/>
                    <a:pt x="64959" y="394836"/>
                  </a:cubicBezTo>
                  <a:cubicBezTo>
                    <a:pt x="64959" y="412385"/>
                    <a:pt x="56171" y="421159"/>
                    <a:pt x="56171" y="429933"/>
                  </a:cubicBezTo>
                  <a:lnTo>
                    <a:pt x="56171" y="438708"/>
                  </a:lnTo>
                  <a:cubicBezTo>
                    <a:pt x="56171" y="465030"/>
                    <a:pt x="47384" y="491352"/>
                    <a:pt x="38597" y="517675"/>
                  </a:cubicBezTo>
                  <a:cubicBezTo>
                    <a:pt x="38597" y="517675"/>
                    <a:pt x="38597" y="517675"/>
                    <a:pt x="38597" y="526449"/>
                  </a:cubicBezTo>
                  <a:cubicBezTo>
                    <a:pt x="29809" y="543997"/>
                    <a:pt x="29809" y="570320"/>
                    <a:pt x="21022" y="587868"/>
                  </a:cubicBezTo>
                  <a:cubicBezTo>
                    <a:pt x="21022" y="596642"/>
                    <a:pt x="21022" y="605416"/>
                    <a:pt x="12235" y="614191"/>
                  </a:cubicBezTo>
                  <a:cubicBezTo>
                    <a:pt x="12235" y="631739"/>
                    <a:pt x="3447" y="649284"/>
                    <a:pt x="3447" y="666832"/>
                  </a:cubicBezTo>
                  <a:cubicBezTo>
                    <a:pt x="-5340" y="684381"/>
                    <a:pt x="3447" y="693156"/>
                    <a:pt x="21022" y="693156"/>
                  </a:cubicBezTo>
                  <a:cubicBezTo>
                    <a:pt x="29809" y="693156"/>
                    <a:pt x="38597" y="693156"/>
                    <a:pt x="47384" y="701930"/>
                  </a:cubicBezTo>
                  <a:cubicBezTo>
                    <a:pt x="47384" y="701930"/>
                    <a:pt x="56171" y="701930"/>
                    <a:pt x="64959" y="701930"/>
                  </a:cubicBezTo>
                  <a:cubicBezTo>
                    <a:pt x="73746" y="701930"/>
                    <a:pt x="91321" y="701930"/>
                    <a:pt x="100108" y="701930"/>
                  </a:cubicBezTo>
                  <a:cubicBezTo>
                    <a:pt x="108895" y="701930"/>
                    <a:pt x="108895" y="701930"/>
                    <a:pt x="117683" y="701930"/>
                  </a:cubicBezTo>
                  <a:cubicBezTo>
                    <a:pt x="135258" y="710705"/>
                    <a:pt x="144045" y="710705"/>
                    <a:pt x="144045" y="684381"/>
                  </a:cubicBezTo>
                  <a:cubicBezTo>
                    <a:pt x="144045" y="684381"/>
                    <a:pt x="144045" y="684381"/>
                    <a:pt x="144045" y="675607"/>
                  </a:cubicBezTo>
                  <a:cubicBezTo>
                    <a:pt x="144045" y="666832"/>
                    <a:pt x="144045" y="649284"/>
                    <a:pt x="152832" y="640509"/>
                  </a:cubicBezTo>
                  <a:cubicBezTo>
                    <a:pt x="144045" y="631739"/>
                    <a:pt x="152832" y="622964"/>
                    <a:pt x="152832" y="605416"/>
                  </a:cubicBezTo>
                  <a:lnTo>
                    <a:pt x="152832" y="596642"/>
                  </a:lnTo>
                  <a:cubicBezTo>
                    <a:pt x="152832" y="579094"/>
                    <a:pt x="161620" y="561546"/>
                    <a:pt x="161620" y="543997"/>
                  </a:cubicBezTo>
                  <a:cubicBezTo>
                    <a:pt x="161620" y="526449"/>
                    <a:pt x="170407" y="517675"/>
                    <a:pt x="170407" y="500127"/>
                  </a:cubicBezTo>
                  <a:cubicBezTo>
                    <a:pt x="179194" y="482578"/>
                    <a:pt x="187982" y="465030"/>
                    <a:pt x="205556" y="465030"/>
                  </a:cubicBezTo>
                  <a:lnTo>
                    <a:pt x="214344" y="465030"/>
                  </a:lnTo>
                  <a:cubicBezTo>
                    <a:pt x="223130" y="465030"/>
                    <a:pt x="231918" y="465030"/>
                    <a:pt x="231918" y="473804"/>
                  </a:cubicBezTo>
                  <a:cubicBezTo>
                    <a:pt x="231918" y="482578"/>
                    <a:pt x="231918" y="500127"/>
                    <a:pt x="240705" y="508900"/>
                  </a:cubicBezTo>
                  <a:cubicBezTo>
                    <a:pt x="240705" y="517675"/>
                    <a:pt x="240705" y="526449"/>
                    <a:pt x="249492" y="535223"/>
                  </a:cubicBezTo>
                  <a:cubicBezTo>
                    <a:pt x="258279" y="561546"/>
                    <a:pt x="258279" y="587868"/>
                    <a:pt x="267067" y="614191"/>
                  </a:cubicBezTo>
                  <a:cubicBezTo>
                    <a:pt x="275854" y="622964"/>
                    <a:pt x="275854" y="640509"/>
                    <a:pt x="275854" y="658058"/>
                  </a:cubicBezTo>
                  <a:lnTo>
                    <a:pt x="275854" y="666832"/>
                  </a:lnTo>
                  <a:cubicBezTo>
                    <a:pt x="284641" y="684381"/>
                    <a:pt x="284641" y="684381"/>
                    <a:pt x="302216" y="675607"/>
                  </a:cubicBezTo>
                  <a:cubicBezTo>
                    <a:pt x="302216" y="675607"/>
                    <a:pt x="311003" y="675607"/>
                    <a:pt x="311003" y="666832"/>
                  </a:cubicBezTo>
                  <a:cubicBezTo>
                    <a:pt x="319791" y="666832"/>
                    <a:pt x="319791" y="658058"/>
                    <a:pt x="319791" y="649284"/>
                  </a:cubicBezTo>
                  <a:cubicBezTo>
                    <a:pt x="319791" y="640509"/>
                    <a:pt x="319791" y="640509"/>
                    <a:pt x="319791" y="631739"/>
                  </a:cubicBezTo>
                  <a:cubicBezTo>
                    <a:pt x="328578" y="640509"/>
                    <a:pt x="328578" y="649284"/>
                    <a:pt x="328578" y="658058"/>
                  </a:cubicBezTo>
                  <a:cubicBezTo>
                    <a:pt x="337365" y="666832"/>
                    <a:pt x="337365" y="666832"/>
                    <a:pt x="346153" y="666832"/>
                  </a:cubicBezTo>
                  <a:cubicBezTo>
                    <a:pt x="363728" y="666832"/>
                    <a:pt x="372515" y="666832"/>
                    <a:pt x="390090" y="666832"/>
                  </a:cubicBezTo>
                  <a:cubicBezTo>
                    <a:pt x="398877" y="649284"/>
                    <a:pt x="398877" y="640509"/>
                    <a:pt x="390090" y="622964"/>
                  </a:cubicBezTo>
                  <a:close/>
                  <a:moveTo>
                    <a:pt x="231918" y="324644"/>
                  </a:moveTo>
                  <a:lnTo>
                    <a:pt x="223130" y="333417"/>
                  </a:lnTo>
                  <a:cubicBezTo>
                    <a:pt x="205556" y="342192"/>
                    <a:pt x="196769" y="342192"/>
                    <a:pt x="187982" y="324644"/>
                  </a:cubicBezTo>
                  <a:cubicBezTo>
                    <a:pt x="187982" y="315869"/>
                    <a:pt x="187982" y="298321"/>
                    <a:pt x="187982" y="289547"/>
                  </a:cubicBezTo>
                  <a:cubicBezTo>
                    <a:pt x="187982" y="280773"/>
                    <a:pt x="187982" y="271998"/>
                    <a:pt x="196769" y="263225"/>
                  </a:cubicBezTo>
                  <a:cubicBezTo>
                    <a:pt x="196769" y="254450"/>
                    <a:pt x="205556" y="245676"/>
                    <a:pt x="205556" y="236902"/>
                  </a:cubicBezTo>
                  <a:cubicBezTo>
                    <a:pt x="214344" y="254450"/>
                    <a:pt x="214343" y="271998"/>
                    <a:pt x="223130" y="289547"/>
                  </a:cubicBezTo>
                  <a:cubicBezTo>
                    <a:pt x="223130" y="298321"/>
                    <a:pt x="223131" y="298321"/>
                    <a:pt x="231918" y="307095"/>
                  </a:cubicBezTo>
                  <a:cubicBezTo>
                    <a:pt x="240706" y="315869"/>
                    <a:pt x="240706" y="324644"/>
                    <a:pt x="231918" y="324644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A4E7568-2091-4042-ADA2-7C408B844641}"/>
                </a:ext>
              </a:extLst>
            </p:cNvPr>
            <p:cNvSpPr/>
            <p:nvPr/>
          </p:nvSpPr>
          <p:spPr>
            <a:xfrm>
              <a:off x="2059747" y="1619880"/>
              <a:ext cx="319353" cy="762997"/>
            </a:xfrm>
            <a:custGeom>
              <a:avLst/>
              <a:gdLst>
                <a:gd name="connsiteX0" fmla="*/ 302675 w 319352"/>
                <a:gd name="connsiteY0" fmla="*/ 561545 h 762996"/>
                <a:gd name="connsiteX1" fmla="*/ 302675 w 319352"/>
                <a:gd name="connsiteY1" fmla="*/ 535223 h 762996"/>
                <a:gd name="connsiteX2" fmla="*/ 293888 w 319352"/>
                <a:gd name="connsiteY2" fmla="*/ 517675 h 762996"/>
                <a:gd name="connsiteX3" fmla="*/ 276313 w 319352"/>
                <a:gd name="connsiteY3" fmla="*/ 517675 h 762996"/>
                <a:gd name="connsiteX4" fmla="*/ 258739 w 319352"/>
                <a:gd name="connsiteY4" fmla="*/ 517675 h 762996"/>
                <a:gd name="connsiteX5" fmla="*/ 285101 w 319352"/>
                <a:gd name="connsiteY5" fmla="*/ 500126 h 762996"/>
                <a:gd name="connsiteX6" fmla="*/ 302675 w 319352"/>
                <a:gd name="connsiteY6" fmla="*/ 473804 h 762996"/>
                <a:gd name="connsiteX7" fmla="*/ 302675 w 319352"/>
                <a:gd name="connsiteY7" fmla="*/ 438708 h 762996"/>
                <a:gd name="connsiteX8" fmla="*/ 293888 w 319352"/>
                <a:gd name="connsiteY8" fmla="*/ 403611 h 762996"/>
                <a:gd name="connsiteX9" fmla="*/ 267526 w 319352"/>
                <a:gd name="connsiteY9" fmla="*/ 394836 h 762996"/>
                <a:gd name="connsiteX10" fmla="*/ 258739 w 319352"/>
                <a:gd name="connsiteY10" fmla="*/ 403611 h 762996"/>
                <a:gd name="connsiteX11" fmla="*/ 232377 w 319352"/>
                <a:gd name="connsiteY11" fmla="*/ 429933 h 762996"/>
                <a:gd name="connsiteX12" fmla="*/ 197227 w 319352"/>
                <a:gd name="connsiteY12" fmla="*/ 465030 h 762996"/>
                <a:gd name="connsiteX13" fmla="*/ 170865 w 319352"/>
                <a:gd name="connsiteY13" fmla="*/ 482578 h 762996"/>
                <a:gd name="connsiteX14" fmla="*/ 153290 w 319352"/>
                <a:gd name="connsiteY14" fmla="*/ 500126 h 762996"/>
                <a:gd name="connsiteX15" fmla="*/ 144503 w 319352"/>
                <a:gd name="connsiteY15" fmla="*/ 500126 h 762996"/>
                <a:gd name="connsiteX16" fmla="*/ 135716 w 319352"/>
                <a:gd name="connsiteY16" fmla="*/ 491352 h 762996"/>
                <a:gd name="connsiteX17" fmla="*/ 135716 w 319352"/>
                <a:gd name="connsiteY17" fmla="*/ 359740 h 762996"/>
                <a:gd name="connsiteX18" fmla="*/ 135716 w 319352"/>
                <a:gd name="connsiteY18" fmla="*/ 350966 h 762996"/>
                <a:gd name="connsiteX19" fmla="*/ 144503 w 319352"/>
                <a:gd name="connsiteY19" fmla="*/ 307095 h 762996"/>
                <a:gd name="connsiteX20" fmla="*/ 144503 w 319352"/>
                <a:gd name="connsiteY20" fmla="*/ 140386 h 762996"/>
                <a:gd name="connsiteX21" fmla="*/ 144503 w 319352"/>
                <a:gd name="connsiteY21" fmla="*/ 96515 h 762996"/>
                <a:gd name="connsiteX22" fmla="*/ 144503 w 319352"/>
                <a:gd name="connsiteY22" fmla="*/ 35097 h 762996"/>
                <a:gd name="connsiteX23" fmla="*/ 135716 w 319352"/>
                <a:gd name="connsiteY23" fmla="*/ 8773 h 762996"/>
                <a:gd name="connsiteX24" fmla="*/ 126928 w 319352"/>
                <a:gd name="connsiteY24" fmla="*/ 17548 h 762996"/>
                <a:gd name="connsiteX25" fmla="*/ 118141 w 319352"/>
                <a:gd name="connsiteY25" fmla="*/ 17548 h 762996"/>
                <a:gd name="connsiteX26" fmla="*/ 91779 w 319352"/>
                <a:gd name="connsiteY26" fmla="*/ 8773 h 762996"/>
                <a:gd name="connsiteX27" fmla="*/ 82992 w 319352"/>
                <a:gd name="connsiteY27" fmla="*/ 26322 h 762996"/>
                <a:gd name="connsiteX28" fmla="*/ 82992 w 319352"/>
                <a:gd name="connsiteY28" fmla="*/ 43870 h 762996"/>
                <a:gd name="connsiteX29" fmla="*/ 82992 w 319352"/>
                <a:gd name="connsiteY29" fmla="*/ 61419 h 762996"/>
                <a:gd name="connsiteX30" fmla="*/ 74204 w 319352"/>
                <a:gd name="connsiteY30" fmla="*/ 35097 h 762996"/>
                <a:gd name="connsiteX31" fmla="*/ 74204 w 319352"/>
                <a:gd name="connsiteY31" fmla="*/ 8773 h 762996"/>
                <a:gd name="connsiteX32" fmla="*/ 74204 w 319352"/>
                <a:gd name="connsiteY32" fmla="*/ 0 h 762996"/>
                <a:gd name="connsiteX33" fmla="*/ 30268 w 319352"/>
                <a:gd name="connsiteY33" fmla="*/ 0 h 762996"/>
                <a:gd name="connsiteX34" fmla="*/ 21480 w 319352"/>
                <a:gd name="connsiteY34" fmla="*/ 8773 h 762996"/>
                <a:gd name="connsiteX35" fmla="*/ 21480 w 319352"/>
                <a:gd name="connsiteY35" fmla="*/ 17548 h 762996"/>
                <a:gd name="connsiteX36" fmla="*/ 21480 w 319352"/>
                <a:gd name="connsiteY36" fmla="*/ 87742 h 762996"/>
                <a:gd name="connsiteX37" fmla="*/ 12693 w 319352"/>
                <a:gd name="connsiteY37" fmla="*/ 122838 h 762996"/>
                <a:gd name="connsiteX38" fmla="*/ 12693 w 319352"/>
                <a:gd name="connsiteY38" fmla="*/ 131612 h 762996"/>
                <a:gd name="connsiteX39" fmla="*/ 3906 w 319352"/>
                <a:gd name="connsiteY39" fmla="*/ 193031 h 762996"/>
                <a:gd name="connsiteX40" fmla="*/ 3906 w 319352"/>
                <a:gd name="connsiteY40" fmla="*/ 228128 h 762996"/>
                <a:gd name="connsiteX41" fmla="*/ 3906 w 319352"/>
                <a:gd name="connsiteY41" fmla="*/ 245676 h 762996"/>
                <a:gd name="connsiteX42" fmla="*/ 3906 w 319352"/>
                <a:gd name="connsiteY42" fmla="*/ 228128 h 762996"/>
                <a:gd name="connsiteX43" fmla="*/ 3906 w 319352"/>
                <a:gd name="connsiteY43" fmla="*/ 245676 h 762996"/>
                <a:gd name="connsiteX44" fmla="*/ 3906 w 319352"/>
                <a:gd name="connsiteY44" fmla="*/ 465030 h 762996"/>
                <a:gd name="connsiteX45" fmla="*/ 3906 w 319352"/>
                <a:gd name="connsiteY45" fmla="*/ 482578 h 762996"/>
                <a:gd name="connsiteX46" fmla="*/ 3906 w 319352"/>
                <a:gd name="connsiteY46" fmla="*/ 508900 h 762996"/>
                <a:gd name="connsiteX47" fmla="*/ 3906 w 319352"/>
                <a:gd name="connsiteY47" fmla="*/ 570319 h 762996"/>
                <a:gd name="connsiteX48" fmla="*/ 3906 w 319352"/>
                <a:gd name="connsiteY48" fmla="*/ 640513 h 762996"/>
                <a:gd name="connsiteX49" fmla="*/ 3906 w 319352"/>
                <a:gd name="connsiteY49" fmla="*/ 684383 h 762996"/>
                <a:gd name="connsiteX50" fmla="*/ 3906 w 319352"/>
                <a:gd name="connsiteY50" fmla="*/ 701933 h 762996"/>
                <a:gd name="connsiteX51" fmla="*/ 3906 w 319352"/>
                <a:gd name="connsiteY51" fmla="*/ 745806 h 762996"/>
                <a:gd name="connsiteX52" fmla="*/ 12693 w 319352"/>
                <a:gd name="connsiteY52" fmla="*/ 763355 h 762996"/>
                <a:gd name="connsiteX53" fmla="*/ 30268 w 319352"/>
                <a:gd name="connsiteY53" fmla="*/ 763355 h 762996"/>
                <a:gd name="connsiteX54" fmla="*/ 65417 w 319352"/>
                <a:gd name="connsiteY54" fmla="*/ 737031 h 762996"/>
                <a:gd name="connsiteX55" fmla="*/ 91779 w 319352"/>
                <a:gd name="connsiteY55" fmla="*/ 719482 h 762996"/>
                <a:gd name="connsiteX56" fmla="*/ 100566 w 319352"/>
                <a:gd name="connsiteY56" fmla="*/ 710708 h 762996"/>
                <a:gd name="connsiteX57" fmla="*/ 118141 w 319352"/>
                <a:gd name="connsiteY57" fmla="*/ 701933 h 762996"/>
                <a:gd name="connsiteX58" fmla="*/ 144503 w 319352"/>
                <a:gd name="connsiteY58" fmla="*/ 693159 h 762996"/>
                <a:gd name="connsiteX59" fmla="*/ 170865 w 319352"/>
                <a:gd name="connsiteY59" fmla="*/ 675609 h 762996"/>
                <a:gd name="connsiteX60" fmla="*/ 214802 w 319352"/>
                <a:gd name="connsiteY60" fmla="*/ 649287 h 762996"/>
                <a:gd name="connsiteX61" fmla="*/ 258739 w 319352"/>
                <a:gd name="connsiteY61" fmla="*/ 622964 h 762996"/>
                <a:gd name="connsiteX62" fmla="*/ 311463 w 319352"/>
                <a:gd name="connsiteY62" fmla="*/ 596642 h 762996"/>
                <a:gd name="connsiteX63" fmla="*/ 320250 w 319352"/>
                <a:gd name="connsiteY63" fmla="*/ 570319 h 762996"/>
                <a:gd name="connsiteX64" fmla="*/ 302675 w 319352"/>
                <a:gd name="connsiteY64" fmla="*/ 561545 h 76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9352" h="762996">
                  <a:moveTo>
                    <a:pt x="302675" y="561545"/>
                  </a:moveTo>
                  <a:cubicBezTo>
                    <a:pt x="302675" y="552772"/>
                    <a:pt x="293888" y="543997"/>
                    <a:pt x="302675" y="535223"/>
                  </a:cubicBezTo>
                  <a:cubicBezTo>
                    <a:pt x="311463" y="526449"/>
                    <a:pt x="302675" y="517675"/>
                    <a:pt x="293888" y="517675"/>
                  </a:cubicBezTo>
                  <a:cubicBezTo>
                    <a:pt x="285101" y="517675"/>
                    <a:pt x="285101" y="517675"/>
                    <a:pt x="276313" y="517675"/>
                  </a:cubicBezTo>
                  <a:cubicBezTo>
                    <a:pt x="267526" y="517675"/>
                    <a:pt x="267526" y="526449"/>
                    <a:pt x="258739" y="517675"/>
                  </a:cubicBezTo>
                  <a:cubicBezTo>
                    <a:pt x="258739" y="508900"/>
                    <a:pt x="276313" y="500126"/>
                    <a:pt x="285101" y="500126"/>
                  </a:cubicBezTo>
                  <a:cubicBezTo>
                    <a:pt x="302675" y="500126"/>
                    <a:pt x="302675" y="491352"/>
                    <a:pt x="302675" y="473804"/>
                  </a:cubicBezTo>
                  <a:cubicBezTo>
                    <a:pt x="302675" y="465030"/>
                    <a:pt x="302675" y="447481"/>
                    <a:pt x="302675" y="438708"/>
                  </a:cubicBezTo>
                  <a:cubicBezTo>
                    <a:pt x="302675" y="429933"/>
                    <a:pt x="293888" y="412384"/>
                    <a:pt x="293888" y="403611"/>
                  </a:cubicBezTo>
                  <a:cubicBezTo>
                    <a:pt x="293888" y="394836"/>
                    <a:pt x="285101" y="394836"/>
                    <a:pt x="267526" y="394836"/>
                  </a:cubicBezTo>
                  <a:lnTo>
                    <a:pt x="258739" y="403611"/>
                  </a:lnTo>
                  <a:cubicBezTo>
                    <a:pt x="249951" y="412384"/>
                    <a:pt x="241164" y="421159"/>
                    <a:pt x="232377" y="429933"/>
                  </a:cubicBezTo>
                  <a:cubicBezTo>
                    <a:pt x="223589" y="447481"/>
                    <a:pt x="214802" y="456256"/>
                    <a:pt x="197227" y="465030"/>
                  </a:cubicBezTo>
                  <a:cubicBezTo>
                    <a:pt x="188440" y="473804"/>
                    <a:pt x="179653" y="473804"/>
                    <a:pt x="170865" y="482578"/>
                  </a:cubicBezTo>
                  <a:cubicBezTo>
                    <a:pt x="162078" y="491352"/>
                    <a:pt x="153290" y="491352"/>
                    <a:pt x="153290" y="500126"/>
                  </a:cubicBezTo>
                  <a:lnTo>
                    <a:pt x="144503" y="500126"/>
                  </a:lnTo>
                  <a:cubicBezTo>
                    <a:pt x="144503" y="500126"/>
                    <a:pt x="144503" y="491352"/>
                    <a:pt x="135716" y="491352"/>
                  </a:cubicBezTo>
                  <a:cubicBezTo>
                    <a:pt x="135716" y="447481"/>
                    <a:pt x="144503" y="403611"/>
                    <a:pt x="135716" y="359740"/>
                  </a:cubicBezTo>
                  <a:cubicBezTo>
                    <a:pt x="135716" y="359740"/>
                    <a:pt x="135716" y="359740"/>
                    <a:pt x="135716" y="350966"/>
                  </a:cubicBezTo>
                  <a:cubicBezTo>
                    <a:pt x="135716" y="333417"/>
                    <a:pt x="144503" y="315869"/>
                    <a:pt x="144503" y="307095"/>
                  </a:cubicBezTo>
                  <a:cubicBezTo>
                    <a:pt x="144503" y="254450"/>
                    <a:pt x="144503" y="193031"/>
                    <a:pt x="144503" y="140386"/>
                  </a:cubicBezTo>
                  <a:cubicBezTo>
                    <a:pt x="144503" y="122837"/>
                    <a:pt x="144503" y="114064"/>
                    <a:pt x="144503" y="96515"/>
                  </a:cubicBezTo>
                  <a:cubicBezTo>
                    <a:pt x="144503" y="78967"/>
                    <a:pt x="144503" y="61419"/>
                    <a:pt x="144503" y="35097"/>
                  </a:cubicBezTo>
                  <a:cubicBezTo>
                    <a:pt x="144503" y="26322"/>
                    <a:pt x="135716" y="17548"/>
                    <a:pt x="135716" y="8773"/>
                  </a:cubicBezTo>
                  <a:cubicBezTo>
                    <a:pt x="135716" y="8773"/>
                    <a:pt x="135716" y="17548"/>
                    <a:pt x="126928" y="17548"/>
                  </a:cubicBezTo>
                  <a:cubicBezTo>
                    <a:pt x="126928" y="17548"/>
                    <a:pt x="118141" y="26322"/>
                    <a:pt x="118141" y="17548"/>
                  </a:cubicBezTo>
                  <a:cubicBezTo>
                    <a:pt x="109354" y="8773"/>
                    <a:pt x="100566" y="8773"/>
                    <a:pt x="91779" y="8773"/>
                  </a:cubicBezTo>
                  <a:cubicBezTo>
                    <a:pt x="91779" y="17548"/>
                    <a:pt x="91779" y="26322"/>
                    <a:pt x="82992" y="26322"/>
                  </a:cubicBezTo>
                  <a:cubicBezTo>
                    <a:pt x="82992" y="35096"/>
                    <a:pt x="82992" y="35097"/>
                    <a:pt x="82992" y="43870"/>
                  </a:cubicBezTo>
                  <a:cubicBezTo>
                    <a:pt x="82992" y="43870"/>
                    <a:pt x="82992" y="52645"/>
                    <a:pt x="82992" y="61419"/>
                  </a:cubicBezTo>
                  <a:cubicBezTo>
                    <a:pt x="74204" y="52645"/>
                    <a:pt x="74204" y="43870"/>
                    <a:pt x="74204" y="35097"/>
                  </a:cubicBezTo>
                  <a:cubicBezTo>
                    <a:pt x="82992" y="26322"/>
                    <a:pt x="74204" y="17548"/>
                    <a:pt x="74204" y="8773"/>
                  </a:cubicBezTo>
                  <a:cubicBezTo>
                    <a:pt x="74204" y="8773"/>
                    <a:pt x="74204" y="8773"/>
                    <a:pt x="74204" y="0"/>
                  </a:cubicBezTo>
                  <a:cubicBezTo>
                    <a:pt x="56630" y="0"/>
                    <a:pt x="47842" y="0"/>
                    <a:pt x="30268" y="0"/>
                  </a:cubicBezTo>
                  <a:cubicBezTo>
                    <a:pt x="30268" y="0"/>
                    <a:pt x="21480" y="0"/>
                    <a:pt x="21480" y="8773"/>
                  </a:cubicBezTo>
                  <a:lnTo>
                    <a:pt x="21480" y="17548"/>
                  </a:lnTo>
                  <a:cubicBezTo>
                    <a:pt x="21480" y="43870"/>
                    <a:pt x="21480" y="61419"/>
                    <a:pt x="21480" y="87742"/>
                  </a:cubicBezTo>
                  <a:cubicBezTo>
                    <a:pt x="21480" y="96515"/>
                    <a:pt x="21480" y="114064"/>
                    <a:pt x="12693" y="122838"/>
                  </a:cubicBezTo>
                  <a:cubicBezTo>
                    <a:pt x="12693" y="122838"/>
                    <a:pt x="12693" y="122837"/>
                    <a:pt x="12693" y="131612"/>
                  </a:cubicBezTo>
                  <a:cubicBezTo>
                    <a:pt x="12693" y="149161"/>
                    <a:pt x="12693" y="175483"/>
                    <a:pt x="3906" y="193031"/>
                  </a:cubicBezTo>
                  <a:cubicBezTo>
                    <a:pt x="3906" y="201805"/>
                    <a:pt x="3906" y="210579"/>
                    <a:pt x="3906" y="228128"/>
                  </a:cubicBezTo>
                  <a:cubicBezTo>
                    <a:pt x="3906" y="236902"/>
                    <a:pt x="3906" y="245676"/>
                    <a:pt x="3906" y="245676"/>
                  </a:cubicBezTo>
                  <a:cubicBezTo>
                    <a:pt x="3906" y="236902"/>
                    <a:pt x="3906" y="228128"/>
                    <a:pt x="3906" y="228128"/>
                  </a:cubicBezTo>
                  <a:cubicBezTo>
                    <a:pt x="3906" y="236902"/>
                    <a:pt x="3906" y="236902"/>
                    <a:pt x="3906" y="245676"/>
                  </a:cubicBezTo>
                  <a:cubicBezTo>
                    <a:pt x="3906" y="315869"/>
                    <a:pt x="3906" y="394836"/>
                    <a:pt x="3906" y="465030"/>
                  </a:cubicBezTo>
                  <a:cubicBezTo>
                    <a:pt x="3906" y="473804"/>
                    <a:pt x="3906" y="482578"/>
                    <a:pt x="3906" y="482578"/>
                  </a:cubicBezTo>
                  <a:cubicBezTo>
                    <a:pt x="3906" y="491352"/>
                    <a:pt x="3906" y="500126"/>
                    <a:pt x="3906" y="508900"/>
                  </a:cubicBezTo>
                  <a:cubicBezTo>
                    <a:pt x="3906" y="526449"/>
                    <a:pt x="3906" y="552772"/>
                    <a:pt x="3906" y="570319"/>
                  </a:cubicBezTo>
                  <a:cubicBezTo>
                    <a:pt x="3906" y="596642"/>
                    <a:pt x="-4882" y="614190"/>
                    <a:pt x="3906" y="640513"/>
                  </a:cubicBezTo>
                  <a:cubicBezTo>
                    <a:pt x="3906" y="658061"/>
                    <a:pt x="12693" y="666836"/>
                    <a:pt x="3906" y="684383"/>
                  </a:cubicBezTo>
                  <a:cubicBezTo>
                    <a:pt x="3906" y="693159"/>
                    <a:pt x="3906" y="693159"/>
                    <a:pt x="3906" y="701933"/>
                  </a:cubicBezTo>
                  <a:cubicBezTo>
                    <a:pt x="3906" y="719482"/>
                    <a:pt x="3906" y="728257"/>
                    <a:pt x="3906" y="745806"/>
                  </a:cubicBezTo>
                  <a:cubicBezTo>
                    <a:pt x="3906" y="754580"/>
                    <a:pt x="3906" y="754580"/>
                    <a:pt x="12693" y="763355"/>
                  </a:cubicBezTo>
                  <a:cubicBezTo>
                    <a:pt x="21480" y="763355"/>
                    <a:pt x="21480" y="763355"/>
                    <a:pt x="30268" y="763355"/>
                  </a:cubicBezTo>
                  <a:cubicBezTo>
                    <a:pt x="39055" y="754580"/>
                    <a:pt x="56630" y="745806"/>
                    <a:pt x="65417" y="737031"/>
                  </a:cubicBezTo>
                  <a:cubicBezTo>
                    <a:pt x="74204" y="728257"/>
                    <a:pt x="82992" y="728257"/>
                    <a:pt x="91779" y="719482"/>
                  </a:cubicBezTo>
                  <a:cubicBezTo>
                    <a:pt x="91779" y="719482"/>
                    <a:pt x="91779" y="710708"/>
                    <a:pt x="100566" y="710708"/>
                  </a:cubicBezTo>
                  <a:cubicBezTo>
                    <a:pt x="109354" y="710708"/>
                    <a:pt x="109354" y="701933"/>
                    <a:pt x="118141" y="701933"/>
                  </a:cubicBezTo>
                  <a:cubicBezTo>
                    <a:pt x="126928" y="693159"/>
                    <a:pt x="135716" y="693159"/>
                    <a:pt x="144503" y="693159"/>
                  </a:cubicBezTo>
                  <a:cubicBezTo>
                    <a:pt x="153290" y="684383"/>
                    <a:pt x="162078" y="684383"/>
                    <a:pt x="170865" y="675609"/>
                  </a:cubicBezTo>
                  <a:cubicBezTo>
                    <a:pt x="188440" y="666836"/>
                    <a:pt x="197227" y="658061"/>
                    <a:pt x="214802" y="649287"/>
                  </a:cubicBezTo>
                  <a:cubicBezTo>
                    <a:pt x="232377" y="640513"/>
                    <a:pt x="241164" y="631739"/>
                    <a:pt x="258739" y="622964"/>
                  </a:cubicBezTo>
                  <a:cubicBezTo>
                    <a:pt x="276313" y="614191"/>
                    <a:pt x="293888" y="605416"/>
                    <a:pt x="311463" y="596642"/>
                  </a:cubicBezTo>
                  <a:cubicBezTo>
                    <a:pt x="329037" y="587867"/>
                    <a:pt x="329037" y="579094"/>
                    <a:pt x="320250" y="570319"/>
                  </a:cubicBezTo>
                  <a:cubicBezTo>
                    <a:pt x="302675" y="570319"/>
                    <a:pt x="302675" y="570319"/>
                    <a:pt x="302675" y="561545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BA6624D-0E99-894B-BB4F-C391D0488B33}"/>
                </a:ext>
              </a:extLst>
            </p:cNvPr>
            <p:cNvSpPr/>
            <p:nvPr/>
          </p:nvSpPr>
          <p:spPr>
            <a:xfrm>
              <a:off x="2944574" y="1768977"/>
              <a:ext cx="453275" cy="587714"/>
            </a:xfrm>
            <a:custGeom>
              <a:avLst/>
              <a:gdLst>
                <a:gd name="connsiteX0" fmla="*/ 463533 w 453274"/>
                <a:gd name="connsiteY0" fmla="*/ 114065 h 587713"/>
                <a:gd name="connsiteX1" fmla="*/ 454745 w 453274"/>
                <a:gd name="connsiteY1" fmla="*/ 96516 h 587713"/>
                <a:gd name="connsiteX2" fmla="*/ 428383 w 453274"/>
                <a:gd name="connsiteY2" fmla="*/ 87742 h 587713"/>
                <a:gd name="connsiteX3" fmla="*/ 375659 w 453274"/>
                <a:gd name="connsiteY3" fmla="*/ 78968 h 587713"/>
                <a:gd name="connsiteX4" fmla="*/ 349297 w 453274"/>
                <a:gd name="connsiteY4" fmla="*/ 70194 h 587713"/>
                <a:gd name="connsiteX5" fmla="*/ 340510 w 453274"/>
                <a:gd name="connsiteY5" fmla="*/ 78968 h 587713"/>
                <a:gd name="connsiteX6" fmla="*/ 340510 w 453274"/>
                <a:gd name="connsiteY6" fmla="*/ 105290 h 587713"/>
                <a:gd name="connsiteX7" fmla="*/ 322935 w 453274"/>
                <a:gd name="connsiteY7" fmla="*/ 122838 h 587713"/>
                <a:gd name="connsiteX8" fmla="*/ 322935 w 453274"/>
                <a:gd name="connsiteY8" fmla="*/ 105290 h 587713"/>
                <a:gd name="connsiteX9" fmla="*/ 322935 w 453274"/>
                <a:gd name="connsiteY9" fmla="*/ 87742 h 587713"/>
                <a:gd name="connsiteX10" fmla="*/ 305360 w 453274"/>
                <a:gd name="connsiteY10" fmla="*/ 87742 h 587713"/>
                <a:gd name="connsiteX11" fmla="*/ 296573 w 453274"/>
                <a:gd name="connsiteY11" fmla="*/ 105290 h 587713"/>
                <a:gd name="connsiteX12" fmla="*/ 296573 w 453274"/>
                <a:gd name="connsiteY12" fmla="*/ 193032 h 587713"/>
                <a:gd name="connsiteX13" fmla="*/ 287786 w 453274"/>
                <a:gd name="connsiteY13" fmla="*/ 236902 h 587713"/>
                <a:gd name="connsiteX14" fmla="*/ 278998 w 453274"/>
                <a:gd name="connsiteY14" fmla="*/ 263225 h 587713"/>
                <a:gd name="connsiteX15" fmla="*/ 270211 w 453274"/>
                <a:gd name="connsiteY15" fmla="*/ 289548 h 587713"/>
                <a:gd name="connsiteX16" fmla="*/ 270211 w 453274"/>
                <a:gd name="connsiteY16" fmla="*/ 307096 h 587713"/>
                <a:gd name="connsiteX17" fmla="*/ 261424 w 453274"/>
                <a:gd name="connsiteY17" fmla="*/ 315870 h 587713"/>
                <a:gd name="connsiteX18" fmla="*/ 252636 w 453274"/>
                <a:gd name="connsiteY18" fmla="*/ 298321 h 587713"/>
                <a:gd name="connsiteX19" fmla="*/ 243849 w 453274"/>
                <a:gd name="connsiteY19" fmla="*/ 289548 h 587713"/>
                <a:gd name="connsiteX20" fmla="*/ 235061 w 453274"/>
                <a:gd name="connsiteY20" fmla="*/ 254451 h 587713"/>
                <a:gd name="connsiteX21" fmla="*/ 226274 w 453274"/>
                <a:gd name="connsiteY21" fmla="*/ 254451 h 587713"/>
                <a:gd name="connsiteX22" fmla="*/ 208700 w 453274"/>
                <a:gd name="connsiteY22" fmla="*/ 254451 h 587713"/>
                <a:gd name="connsiteX23" fmla="*/ 191125 w 453274"/>
                <a:gd name="connsiteY23" fmla="*/ 271999 h 587713"/>
                <a:gd name="connsiteX24" fmla="*/ 182337 w 453274"/>
                <a:gd name="connsiteY24" fmla="*/ 271999 h 587713"/>
                <a:gd name="connsiteX25" fmla="*/ 173550 w 453274"/>
                <a:gd name="connsiteY25" fmla="*/ 263225 h 587713"/>
                <a:gd name="connsiteX26" fmla="*/ 164763 w 453274"/>
                <a:gd name="connsiteY26" fmla="*/ 228129 h 587713"/>
                <a:gd name="connsiteX27" fmla="*/ 164763 w 453274"/>
                <a:gd name="connsiteY27" fmla="*/ 219354 h 587713"/>
                <a:gd name="connsiteX28" fmla="*/ 164763 w 453274"/>
                <a:gd name="connsiteY28" fmla="*/ 193032 h 587713"/>
                <a:gd name="connsiteX29" fmla="*/ 164763 w 453274"/>
                <a:gd name="connsiteY29" fmla="*/ 166710 h 587713"/>
                <a:gd name="connsiteX30" fmla="*/ 164763 w 453274"/>
                <a:gd name="connsiteY30" fmla="*/ 114065 h 587713"/>
                <a:gd name="connsiteX31" fmla="*/ 155975 w 453274"/>
                <a:gd name="connsiteY31" fmla="*/ 78968 h 587713"/>
                <a:gd name="connsiteX32" fmla="*/ 147188 w 453274"/>
                <a:gd name="connsiteY32" fmla="*/ 35097 h 587713"/>
                <a:gd name="connsiteX33" fmla="*/ 147188 w 453274"/>
                <a:gd name="connsiteY33" fmla="*/ 26323 h 587713"/>
                <a:gd name="connsiteX34" fmla="*/ 120826 w 453274"/>
                <a:gd name="connsiteY34" fmla="*/ 0 h 587713"/>
                <a:gd name="connsiteX35" fmla="*/ 94464 w 453274"/>
                <a:gd name="connsiteY35" fmla="*/ 0 h 587713"/>
                <a:gd name="connsiteX36" fmla="*/ 85677 w 453274"/>
                <a:gd name="connsiteY36" fmla="*/ 8774 h 587713"/>
                <a:gd name="connsiteX37" fmla="*/ 85677 w 453274"/>
                <a:gd name="connsiteY37" fmla="*/ 35097 h 587713"/>
                <a:gd name="connsiteX38" fmla="*/ 76889 w 453274"/>
                <a:gd name="connsiteY38" fmla="*/ 43871 h 587713"/>
                <a:gd name="connsiteX39" fmla="*/ 68102 w 453274"/>
                <a:gd name="connsiteY39" fmla="*/ 35097 h 587713"/>
                <a:gd name="connsiteX40" fmla="*/ 50527 w 453274"/>
                <a:gd name="connsiteY40" fmla="*/ 17549 h 587713"/>
                <a:gd name="connsiteX41" fmla="*/ 24165 w 453274"/>
                <a:gd name="connsiteY41" fmla="*/ 26323 h 587713"/>
                <a:gd name="connsiteX42" fmla="*/ 6590 w 453274"/>
                <a:gd name="connsiteY42" fmla="*/ 35097 h 587713"/>
                <a:gd name="connsiteX43" fmla="*/ 6590 w 453274"/>
                <a:gd name="connsiteY43" fmla="*/ 52646 h 587713"/>
                <a:gd name="connsiteX44" fmla="*/ 15378 w 453274"/>
                <a:gd name="connsiteY44" fmla="*/ 87742 h 587713"/>
                <a:gd name="connsiteX45" fmla="*/ 24165 w 453274"/>
                <a:gd name="connsiteY45" fmla="*/ 122838 h 587713"/>
                <a:gd name="connsiteX46" fmla="*/ 32953 w 453274"/>
                <a:gd name="connsiteY46" fmla="*/ 149161 h 587713"/>
                <a:gd name="connsiteX47" fmla="*/ 41740 w 453274"/>
                <a:gd name="connsiteY47" fmla="*/ 166710 h 587713"/>
                <a:gd name="connsiteX48" fmla="*/ 50527 w 453274"/>
                <a:gd name="connsiteY48" fmla="*/ 228129 h 587713"/>
                <a:gd name="connsiteX49" fmla="*/ 59315 w 453274"/>
                <a:gd name="connsiteY49" fmla="*/ 271999 h 587713"/>
                <a:gd name="connsiteX50" fmla="*/ 59315 w 453274"/>
                <a:gd name="connsiteY50" fmla="*/ 289548 h 587713"/>
                <a:gd name="connsiteX51" fmla="*/ 68102 w 453274"/>
                <a:gd name="connsiteY51" fmla="*/ 324644 h 587713"/>
                <a:gd name="connsiteX52" fmla="*/ 68102 w 453274"/>
                <a:gd name="connsiteY52" fmla="*/ 342193 h 587713"/>
                <a:gd name="connsiteX53" fmla="*/ 68102 w 453274"/>
                <a:gd name="connsiteY53" fmla="*/ 359741 h 587713"/>
                <a:gd name="connsiteX54" fmla="*/ 68102 w 453274"/>
                <a:gd name="connsiteY54" fmla="*/ 368515 h 587713"/>
                <a:gd name="connsiteX55" fmla="*/ 76889 w 453274"/>
                <a:gd name="connsiteY55" fmla="*/ 412385 h 587713"/>
                <a:gd name="connsiteX56" fmla="*/ 76889 w 453274"/>
                <a:gd name="connsiteY56" fmla="*/ 456257 h 587713"/>
                <a:gd name="connsiteX57" fmla="*/ 76889 w 453274"/>
                <a:gd name="connsiteY57" fmla="*/ 473805 h 587713"/>
                <a:gd name="connsiteX58" fmla="*/ 76889 w 453274"/>
                <a:gd name="connsiteY58" fmla="*/ 491353 h 587713"/>
                <a:gd name="connsiteX59" fmla="*/ 76889 w 453274"/>
                <a:gd name="connsiteY59" fmla="*/ 561549 h 587713"/>
                <a:gd name="connsiteX60" fmla="*/ 94464 w 453274"/>
                <a:gd name="connsiteY60" fmla="*/ 587873 h 587713"/>
                <a:gd name="connsiteX61" fmla="*/ 120826 w 453274"/>
                <a:gd name="connsiteY61" fmla="*/ 579098 h 587713"/>
                <a:gd name="connsiteX62" fmla="*/ 129613 w 453274"/>
                <a:gd name="connsiteY62" fmla="*/ 587873 h 587713"/>
                <a:gd name="connsiteX63" fmla="*/ 164763 w 453274"/>
                <a:gd name="connsiteY63" fmla="*/ 579098 h 587713"/>
                <a:gd name="connsiteX64" fmla="*/ 173550 w 453274"/>
                <a:gd name="connsiteY64" fmla="*/ 552775 h 587713"/>
                <a:gd name="connsiteX65" fmla="*/ 182337 w 453274"/>
                <a:gd name="connsiteY65" fmla="*/ 526449 h 587713"/>
                <a:gd name="connsiteX66" fmla="*/ 182337 w 453274"/>
                <a:gd name="connsiteY66" fmla="*/ 517676 h 587713"/>
                <a:gd name="connsiteX67" fmla="*/ 191125 w 453274"/>
                <a:gd name="connsiteY67" fmla="*/ 482579 h 587713"/>
                <a:gd name="connsiteX68" fmla="*/ 199912 w 453274"/>
                <a:gd name="connsiteY68" fmla="*/ 491353 h 587713"/>
                <a:gd name="connsiteX69" fmla="*/ 217487 w 453274"/>
                <a:gd name="connsiteY69" fmla="*/ 535224 h 587713"/>
                <a:gd name="connsiteX70" fmla="*/ 226274 w 453274"/>
                <a:gd name="connsiteY70" fmla="*/ 570324 h 587713"/>
                <a:gd name="connsiteX71" fmla="*/ 243849 w 453274"/>
                <a:gd name="connsiteY71" fmla="*/ 587873 h 587713"/>
                <a:gd name="connsiteX72" fmla="*/ 270211 w 453274"/>
                <a:gd name="connsiteY72" fmla="*/ 596647 h 587713"/>
                <a:gd name="connsiteX73" fmla="*/ 287786 w 453274"/>
                <a:gd name="connsiteY73" fmla="*/ 579098 h 587713"/>
                <a:gd name="connsiteX74" fmla="*/ 296573 w 453274"/>
                <a:gd name="connsiteY74" fmla="*/ 596647 h 587713"/>
                <a:gd name="connsiteX75" fmla="*/ 305360 w 453274"/>
                <a:gd name="connsiteY75" fmla="*/ 596647 h 587713"/>
                <a:gd name="connsiteX76" fmla="*/ 358084 w 453274"/>
                <a:gd name="connsiteY76" fmla="*/ 596647 h 587713"/>
                <a:gd name="connsiteX77" fmla="*/ 375659 w 453274"/>
                <a:gd name="connsiteY77" fmla="*/ 570324 h 587713"/>
                <a:gd name="connsiteX78" fmla="*/ 375659 w 453274"/>
                <a:gd name="connsiteY78" fmla="*/ 526449 h 587713"/>
                <a:gd name="connsiteX79" fmla="*/ 375659 w 453274"/>
                <a:gd name="connsiteY79" fmla="*/ 500127 h 587713"/>
                <a:gd name="connsiteX80" fmla="*/ 375659 w 453274"/>
                <a:gd name="connsiteY80" fmla="*/ 482579 h 587713"/>
                <a:gd name="connsiteX81" fmla="*/ 393234 w 453274"/>
                <a:gd name="connsiteY81" fmla="*/ 421160 h 587713"/>
                <a:gd name="connsiteX82" fmla="*/ 402021 w 453274"/>
                <a:gd name="connsiteY82" fmla="*/ 350966 h 587713"/>
                <a:gd name="connsiteX83" fmla="*/ 410808 w 453274"/>
                <a:gd name="connsiteY83" fmla="*/ 315870 h 587713"/>
                <a:gd name="connsiteX84" fmla="*/ 410808 w 453274"/>
                <a:gd name="connsiteY84" fmla="*/ 298321 h 587713"/>
                <a:gd name="connsiteX85" fmla="*/ 410808 w 453274"/>
                <a:gd name="connsiteY85" fmla="*/ 289548 h 587713"/>
                <a:gd name="connsiteX86" fmla="*/ 419596 w 453274"/>
                <a:gd name="connsiteY86" fmla="*/ 245677 h 587713"/>
                <a:gd name="connsiteX87" fmla="*/ 428383 w 453274"/>
                <a:gd name="connsiteY87" fmla="*/ 219354 h 587713"/>
                <a:gd name="connsiteX88" fmla="*/ 437170 w 453274"/>
                <a:gd name="connsiteY88" fmla="*/ 175483 h 587713"/>
                <a:gd name="connsiteX89" fmla="*/ 463533 w 453274"/>
                <a:gd name="connsiteY89" fmla="*/ 114065 h 58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53274" h="587713">
                  <a:moveTo>
                    <a:pt x="463533" y="114065"/>
                  </a:moveTo>
                  <a:cubicBezTo>
                    <a:pt x="463533" y="105290"/>
                    <a:pt x="463533" y="96516"/>
                    <a:pt x="454745" y="96516"/>
                  </a:cubicBezTo>
                  <a:cubicBezTo>
                    <a:pt x="445958" y="96516"/>
                    <a:pt x="437170" y="87742"/>
                    <a:pt x="428383" y="87742"/>
                  </a:cubicBezTo>
                  <a:cubicBezTo>
                    <a:pt x="410808" y="87742"/>
                    <a:pt x="393234" y="78968"/>
                    <a:pt x="375659" y="78968"/>
                  </a:cubicBezTo>
                  <a:cubicBezTo>
                    <a:pt x="366872" y="78968"/>
                    <a:pt x="358084" y="78968"/>
                    <a:pt x="349297" y="70194"/>
                  </a:cubicBezTo>
                  <a:cubicBezTo>
                    <a:pt x="340510" y="61419"/>
                    <a:pt x="340510" y="70194"/>
                    <a:pt x="340510" y="78968"/>
                  </a:cubicBezTo>
                  <a:cubicBezTo>
                    <a:pt x="340510" y="87742"/>
                    <a:pt x="340510" y="96516"/>
                    <a:pt x="340510" y="105290"/>
                  </a:cubicBezTo>
                  <a:cubicBezTo>
                    <a:pt x="340510" y="114065"/>
                    <a:pt x="340510" y="122838"/>
                    <a:pt x="322935" y="122838"/>
                  </a:cubicBezTo>
                  <a:cubicBezTo>
                    <a:pt x="322935" y="114065"/>
                    <a:pt x="322935" y="114065"/>
                    <a:pt x="322935" y="105290"/>
                  </a:cubicBezTo>
                  <a:cubicBezTo>
                    <a:pt x="322935" y="96516"/>
                    <a:pt x="322935" y="96516"/>
                    <a:pt x="322935" y="87742"/>
                  </a:cubicBezTo>
                  <a:cubicBezTo>
                    <a:pt x="314148" y="78968"/>
                    <a:pt x="314148" y="78968"/>
                    <a:pt x="305360" y="87742"/>
                  </a:cubicBezTo>
                  <a:cubicBezTo>
                    <a:pt x="296573" y="96516"/>
                    <a:pt x="296573" y="96516"/>
                    <a:pt x="296573" y="105290"/>
                  </a:cubicBezTo>
                  <a:cubicBezTo>
                    <a:pt x="296573" y="131613"/>
                    <a:pt x="296573" y="166710"/>
                    <a:pt x="296573" y="193032"/>
                  </a:cubicBezTo>
                  <a:cubicBezTo>
                    <a:pt x="296573" y="210580"/>
                    <a:pt x="287786" y="219354"/>
                    <a:pt x="287786" y="236902"/>
                  </a:cubicBezTo>
                  <a:cubicBezTo>
                    <a:pt x="287786" y="245677"/>
                    <a:pt x="278998" y="254451"/>
                    <a:pt x="278998" y="263225"/>
                  </a:cubicBezTo>
                  <a:cubicBezTo>
                    <a:pt x="278998" y="271999"/>
                    <a:pt x="278998" y="280774"/>
                    <a:pt x="270211" y="289548"/>
                  </a:cubicBezTo>
                  <a:cubicBezTo>
                    <a:pt x="270211" y="298321"/>
                    <a:pt x="270211" y="298321"/>
                    <a:pt x="270211" y="307096"/>
                  </a:cubicBezTo>
                  <a:cubicBezTo>
                    <a:pt x="270211" y="307096"/>
                    <a:pt x="270211" y="315870"/>
                    <a:pt x="261424" y="315870"/>
                  </a:cubicBezTo>
                  <a:cubicBezTo>
                    <a:pt x="261424" y="307096"/>
                    <a:pt x="252636" y="298321"/>
                    <a:pt x="252636" y="298321"/>
                  </a:cubicBezTo>
                  <a:cubicBezTo>
                    <a:pt x="252636" y="298321"/>
                    <a:pt x="252636" y="289548"/>
                    <a:pt x="243849" y="289548"/>
                  </a:cubicBezTo>
                  <a:cubicBezTo>
                    <a:pt x="243849" y="280774"/>
                    <a:pt x="235061" y="263225"/>
                    <a:pt x="235061" y="254451"/>
                  </a:cubicBezTo>
                  <a:cubicBezTo>
                    <a:pt x="235061" y="254451"/>
                    <a:pt x="235061" y="254451"/>
                    <a:pt x="226274" y="254451"/>
                  </a:cubicBezTo>
                  <a:cubicBezTo>
                    <a:pt x="217487" y="236902"/>
                    <a:pt x="217487" y="236902"/>
                    <a:pt x="208700" y="254451"/>
                  </a:cubicBezTo>
                  <a:cubicBezTo>
                    <a:pt x="199912" y="263225"/>
                    <a:pt x="199912" y="271999"/>
                    <a:pt x="191125" y="271999"/>
                  </a:cubicBezTo>
                  <a:lnTo>
                    <a:pt x="182337" y="271999"/>
                  </a:lnTo>
                  <a:cubicBezTo>
                    <a:pt x="182337" y="271999"/>
                    <a:pt x="182337" y="271999"/>
                    <a:pt x="173550" y="263225"/>
                  </a:cubicBezTo>
                  <a:cubicBezTo>
                    <a:pt x="173550" y="254451"/>
                    <a:pt x="164763" y="236902"/>
                    <a:pt x="164763" y="228129"/>
                  </a:cubicBezTo>
                  <a:lnTo>
                    <a:pt x="164763" y="219354"/>
                  </a:lnTo>
                  <a:cubicBezTo>
                    <a:pt x="164763" y="210580"/>
                    <a:pt x="155975" y="201806"/>
                    <a:pt x="164763" y="193032"/>
                  </a:cubicBezTo>
                  <a:cubicBezTo>
                    <a:pt x="164763" y="184258"/>
                    <a:pt x="164763" y="175483"/>
                    <a:pt x="164763" y="166710"/>
                  </a:cubicBezTo>
                  <a:cubicBezTo>
                    <a:pt x="164763" y="149161"/>
                    <a:pt x="164763" y="131613"/>
                    <a:pt x="164763" y="114065"/>
                  </a:cubicBezTo>
                  <a:cubicBezTo>
                    <a:pt x="164763" y="105290"/>
                    <a:pt x="155975" y="96516"/>
                    <a:pt x="155975" y="78968"/>
                  </a:cubicBezTo>
                  <a:cubicBezTo>
                    <a:pt x="155975" y="61419"/>
                    <a:pt x="147188" y="43871"/>
                    <a:pt x="147188" y="35097"/>
                  </a:cubicBezTo>
                  <a:lnTo>
                    <a:pt x="147188" y="26323"/>
                  </a:lnTo>
                  <a:cubicBezTo>
                    <a:pt x="147188" y="0"/>
                    <a:pt x="147188" y="0"/>
                    <a:pt x="120826" y="0"/>
                  </a:cubicBezTo>
                  <a:cubicBezTo>
                    <a:pt x="112039" y="0"/>
                    <a:pt x="103251" y="0"/>
                    <a:pt x="94464" y="0"/>
                  </a:cubicBezTo>
                  <a:cubicBezTo>
                    <a:pt x="85677" y="0"/>
                    <a:pt x="85677" y="0"/>
                    <a:pt x="85677" y="8774"/>
                  </a:cubicBezTo>
                  <a:cubicBezTo>
                    <a:pt x="85677" y="17549"/>
                    <a:pt x="85677" y="26323"/>
                    <a:pt x="85677" y="35097"/>
                  </a:cubicBezTo>
                  <a:cubicBezTo>
                    <a:pt x="85677" y="43871"/>
                    <a:pt x="85677" y="43871"/>
                    <a:pt x="76889" y="43871"/>
                  </a:cubicBezTo>
                  <a:cubicBezTo>
                    <a:pt x="76889" y="43871"/>
                    <a:pt x="76889" y="43871"/>
                    <a:pt x="68102" y="35097"/>
                  </a:cubicBezTo>
                  <a:cubicBezTo>
                    <a:pt x="59315" y="26323"/>
                    <a:pt x="59315" y="26323"/>
                    <a:pt x="50527" y="17549"/>
                  </a:cubicBezTo>
                  <a:cubicBezTo>
                    <a:pt x="41740" y="8774"/>
                    <a:pt x="41740" y="8774"/>
                    <a:pt x="24165" y="26323"/>
                  </a:cubicBezTo>
                  <a:cubicBezTo>
                    <a:pt x="15378" y="26323"/>
                    <a:pt x="6590" y="35097"/>
                    <a:pt x="6590" y="35097"/>
                  </a:cubicBezTo>
                  <a:cubicBezTo>
                    <a:pt x="-2197" y="43871"/>
                    <a:pt x="-2197" y="43871"/>
                    <a:pt x="6590" y="52646"/>
                  </a:cubicBezTo>
                  <a:cubicBezTo>
                    <a:pt x="15378" y="61419"/>
                    <a:pt x="15378" y="70194"/>
                    <a:pt x="15378" y="87742"/>
                  </a:cubicBezTo>
                  <a:cubicBezTo>
                    <a:pt x="15378" y="96516"/>
                    <a:pt x="15378" y="114065"/>
                    <a:pt x="24165" y="122838"/>
                  </a:cubicBezTo>
                  <a:cubicBezTo>
                    <a:pt x="24165" y="131613"/>
                    <a:pt x="32953" y="140387"/>
                    <a:pt x="32953" y="149161"/>
                  </a:cubicBezTo>
                  <a:cubicBezTo>
                    <a:pt x="32953" y="157935"/>
                    <a:pt x="32953" y="157935"/>
                    <a:pt x="41740" y="166710"/>
                  </a:cubicBezTo>
                  <a:cubicBezTo>
                    <a:pt x="41740" y="184258"/>
                    <a:pt x="50527" y="210580"/>
                    <a:pt x="50527" y="228129"/>
                  </a:cubicBezTo>
                  <a:cubicBezTo>
                    <a:pt x="50527" y="245677"/>
                    <a:pt x="50527" y="254451"/>
                    <a:pt x="59315" y="271999"/>
                  </a:cubicBezTo>
                  <a:cubicBezTo>
                    <a:pt x="59315" y="271999"/>
                    <a:pt x="59315" y="280774"/>
                    <a:pt x="59315" y="289548"/>
                  </a:cubicBezTo>
                  <a:cubicBezTo>
                    <a:pt x="59315" y="298321"/>
                    <a:pt x="59315" y="315870"/>
                    <a:pt x="68102" y="324644"/>
                  </a:cubicBezTo>
                  <a:cubicBezTo>
                    <a:pt x="68102" y="324644"/>
                    <a:pt x="68102" y="333418"/>
                    <a:pt x="68102" y="342193"/>
                  </a:cubicBezTo>
                  <a:cubicBezTo>
                    <a:pt x="68102" y="350966"/>
                    <a:pt x="68102" y="359741"/>
                    <a:pt x="68102" y="359741"/>
                  </a:cubicBezTo>
                  <a:lnTo>
                    <a:pt x="68102" y="368515"/>
                  </a:lnTo>
                  <a:cubicBezTo>
                    <a:pt x="68102" y="386063"/>
                    <a:pt x="68102" y="394837"/>
                    <a:pt x="76889" y="412385"/>
                  </a:cubicBezTo>
                  <a:cubicBezTo>
                    <a:pt x="76889" y="429934"/>
                    <a:pt x="76889" y="447482"/>
                    <a:pt x="76889" y="456257"/>
                  </a:cubicBezTo>
                  <a:cubicBezTo>
                    <a:pt x="76889" y="465030"/>
                    <a:pt x="76889" y="473805"/>
                    <a:pt x="76889" y="473805"/>
                  </a:cubicBezTo>
                  <a:cubicBezTo>
                    <a:pt x="76889" y="482579"/>
                    <a:pt x="76889" y="482579"/>
                    <a:pt x="76889" y="491353"/>
                  </a:cubicBezTo>
                  <a:cubicBezTo>
                    <a:pt x="76889" y="517676"/>
                    <a:pt x="76889" y="535224"/>
                    <a:pt x="76889" y="561549"/>
                  </a:cubicBezTo>
                  <a:cubicBezTo>
                    <a:pt x="76889" y="587873"/>
                    <a:pt x="76889" y="587873"/>
                    <a:pt x="94464" y="587873"/>
                  </a:cubicBezTo>
                  <a:cubicBezTo>
                    <a:pt x="103251" y="596647"/>
                    <a:pt x="112039" y="587873"/>
                    <a:pt x="120826" y="579098"/>
                  </a:cubicBezTo>
                  <a:lnTo>
                    <a:pt x="129613" y="587873"/>
                  </a:lnTo>
                  <a:cubicBezTo>
                    <a:pt x="138401" y="587873"/>
                    <a:pt x="164763" y="587873"/>
                    <a:pt x="164763" y="579098"/>
                  </a:cubicBezTo>
                  <a:cubicBezTo>
                    <a:pt x="164763" y="570324"/>
                    <a:pt x="173550" y="561549"/>
                    <a:pt x="173550" y="552775"/>
                  </a:cubicBezTo>
                  <a:cubicBezTo>
                    <a:pt x="173550" y="544000"/>
                    <a:pt x="173550" y="535224"/>
                    <a:pt x="182337" y="526449"/>
                  </a:cubicBezTo>
                  <a:lnTo>
                    <a:pt x="182337" y="517676"/>
                  </a:lnTo>
                  <a:cubicBezTo>
                    <a:pt x="182337" y="508901"/>
                    <a:pt x="191125" y="500127"/>
                    <a:pt x="191125" y="482579"/>
                  </a:cubicBezTo>
                  <a:lnTo>
                    <a:pt x="199912" y="491353"/>
                  </a:lnTo>
                  <a:cubicBezTo>
                    <a:pt x="208700" y="508901"/>
                    <a:pt x="208700" y="517676"/>
                    <a:pt x="217487" y="535224"/>
                  </a:cubicBezTo>
                  <a:cubicBezTo>
                    <a:pt x="217487" y="544000"/>
                    <a:pt x="226274" y="561549"/>
                    <a:pt x="226274" y="570324"/>
                  </a:cubicBezTo>
                  <a:cubicBezTo>
                    <a:pt x="226274" y="587873"/>
                    <a:pt x="235061" y="587873"/>
                    <a:pt x="243849" y="587873"/>
                  </a:cubicBezTo>
                  <a:cubicBezTo>
                    <a:pt x="252636" y="587873"/>
                    <a:pt x="261424" y="596647"/>
                    <a:pt x="270211" y="596647"/>
                  </a:cubicBezTo>
                  <a:cubicBezTo>
                    <a:pt x="278998" y="596647"/>
                    <a:pt x="278998" y="579098"/>
                    <a:pt x="287786" y="579098"/>
                  </a:cubicBezTo>
                  <a:cubicBezTo>
                    <a:pt x="287786" y="587873"/>
                    <a:pt x="296573" y="587873"/>
                    <a:pt x="296573" y="596647"/>
                  </a:cubicBezTo>
                  <a:cubicBezTo>
                    <a:pt x="305360" y="596647"/>
                    <a:pt x="305360" y="596647"/>
                    <a:pt x="305360" y="596647"/>
                  </a:cubicBezTo>
                  <a:cubicBezTo>
                    <a:pt x="322935" y="587873"/>
                    <a:pt x="340510" y="587873"/>
                    <a:pt x="358084" y="596647"/>
                  </a:cubicBezTo>
                  <a:cubicBezTo>
                    <a:pt x="366872" y="587873"/>
                    <a:pt x="375659" y="579098"/>
                    <a:pt x="375659" y="570324"/>
                  </a:cubicBezTo>
                  <a:cubicBezTo>
                    <a:pt x="375659" y="552775"/>
                    <a:pt x="375659" y="544000"/>
                    <a:pt x="375659" y="526449"/>
                  </a:cubicBezTo>
                  <a:cubicBezTo>
                    <a:pt x="375659" y="517676"/>
                    <a:pt x="375659" y="508901"/>
                    <a:pt x="375659" y="500127"/>
                  </a:cubicBezTo>
                  <a:cubicBezTo>
                    <a:pt x="375659" y="491353"/>
                    <a:pt x="375659" y="491353"/>
                    <a:pt x="375659" y="482579"/>
                  </a:cubicBezTo>
                  <a:cubicBezTo>
                    <a:pt x="375659" y="465030"/>
                    <a:pt x="384446" y="438708"/>
                    <a:pt x="393234" y="421160"/>
                  </a:cubicBezTo>
                  <a:cubicBezTo>
                    <a:pt x="393234" y="394837"/>
                    <a:pt x="402021" y="377290"/>
                    <a:pt x="402021" y="350966"/>
                  </a:cubicBezTo>
                  <a:cubicBezTo>
                    <a:pt x="402021" y="342193"/>
                    <a:pt x="402021" y="324644"/>
                    <a:pt x="410808" y="315870"/>
                  </a:cubicBezTo>
                  <a:cubicBezTo>
                    <a:pt x="410808" y="307096"/>
                    <a:pt x="410808" y="298321"/>
                    <a:pt x="410808" y="298321"/>
                  </a:cubicBezTo>
                  <a:lnTo>
                    <a:pt x="410808" y="289548"/>
                  </a:lnTo>
                  <a:cubicBezTo>
                    <a:pt x="402021" y="271999"/>
                    <a:pt x="410808" y="254451"/>
                    <a:pt x="419596" y="245677"/>
                  </a:cubicBezTo>
                  <a:cubicBezTo>
                    <a:pt x="419596" y="236902"/>
                    <a:pt x="419596" y="228129"/>
                    <a:pt x="428383" y="219354"/>
                  </a:cubicBezTo>
                  <a:cubicBezTo>
                    <a:pt x="428383" y="201806"/>
                    <a:pt x="428383" y="184258"/>
                    <a:pt x="437170" y="175483"/>
                  </a:cubicBezTo>
                  <a:cubicBezTo>
                    <a:pt x="454745" y="157935"/>
                    <a:pt x="454745" y="131613"/>
                    <a:pt x="463533" y="114065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B404EE8-D534-154A-B490-8C7E42F04F06}"/>
                </a:ext>
              </a:extLst>
            </p:cNvPr>
            <p:cNvSpPr/>
            <p:nvPr/>
          </p:nvSpPr>
          <p:spPr>
            <a:xfrm>
              <a:off x="1670414" y="1558447"/>
              <a:ext cx="360559" cy="783618"/>
            </a:xfrm>
            <a:custGeom>
              <a:avLst/>
              <a:gdLst>
                <a:gd name="connsiteX0" fmla="*/ 349292 w 360559"/>
                <a:gd name="connsiteY0" fmla="*/ 614191 h 783618"/>
                <a:gd name="connsiteX1" fmla="*/ 331717 w 360559"/>
                <a:gd name="connsiteY1" fmla="*/ 605417 h 783618"/>
                <a:gd name="connsiteX2" fmla="*/ 305355 w 360559"/>
                <a:gd name="connsiteY2" fmla="*/ 614191 h 783618"/>
                <a:gd name="connsiteX3" fmla="*/ 296568 w 360559"/>
                <a:gd name="connsiteY3" fmla="*/ 605417 h 783618"/>
                <a:gd name="connsiteX4" fmla="*/ 305355 w 360559"/>
                <a:gd name="connsiteY4" fmla="*/ 596643 h 783618"/>
                <a:gd name="connsiteX5" fmla="*/ 331717 w 360559"/>
                <a:gd name="connsiteY5" fmla="*/ 587868 h 783618"/>
                <a:gd name="connsiteX6" fmla="*/ 349292 w 360559"/>
                <a:gd name="connsiteY6" fmla="*/ 561546 h 783618"/>
                <a:gd name="connsiteX7" fmla="*/ 340505 w 360559"/>
                <a:gd name="connsiteY7" fmla="*/ 526449 h 783618"/>
                <a:gd name="connsiteX8" fmla="*/ 340505 w 360559"/>
                <a:gd name="connsiteY8" fmla="*/ 517676 h 783618"/>
                <a:gd name="connsiteX9" fmla="*/ 340505 w 360559"/>
                <a:gd name="connsiteY9" fmla="*/ 500127 h 783618"/>
                <a:gd name="connsiteX10" fmla="*/ 322930 w 360559"/>
                <a:gd name="connsiteY10" fmla="*/ 500127 h 783618"/>
                <a:gd name="connsiteX11" fmla="*/ 287780 w 360559"/>
                <a:gd name="connsiteY11" fmla="*/ 517676 h 783618"/>
                <a:gd name="connsiteX12" fmla="*/ 261418 w 360559"/>
                <a:gd name="connsiteY12" fmla="*/ 535224 h 783618"/>
                <a:gd name="connsiteX13" fmla="*/ 243844 w 360559"/>
                <a:gd name="connsiteY13" fmla="*/ 552772 h 783618"/>
                <a:gd name="connsiteX14" fmla="*/ 226269 w 360559"/>
                <a:gd name="connsiteY14" fmla="*/ 561546 h 783618"/>
                <a:gd name="connsiteX15" fmla="*/ 217482 w 360559"/>
                <a:gd name="connsiteY15" fmla="*/ 570321 h 783618"/>
                <a:gd name="connsiteX16" fmla="*/ 164758 w 360559"/>
                <a:gd name="connsiteY16" fmla="*/ 596643 h 783618"/>
                <a:gd name="connsiteX17" fmla="*/ 155974 w 360559"/>
                <a:gd name="connsiteY17" fmla="*/ 605417 h 783618"/>
                <a:gd name="connsiteX18" fmla="*/ 147187 w 360559"/>
                <a:gd name="connsiteY18" fmla="*/ 579094 h 783618"/>
                <a:gd name="connsiteX19" fmla="*/ 147187 w 360559"/>
                <a:gd name="connsiteY19" fmla="*/ 543998 h 783618"/>
                <a:gd name="connsiteX20" fmla="*/ 147187 w 360559"/>
                <a:gd name="connsiteY20" fmla="*/ 491352 h 783618"/>
                <a:gd name="connsiteX21" fmla="*/ 155974 w 360559"/>
                <a:gd name="connsiteY21" fmla="*/ 412385 h 783618"/>
                <a:gd name="connsiteX22" fmla="*/ 155974 w 360559"/>
                <a:gd name="connsiteY22" fmla="*/ 377289 h 783618"/>
                <a:gd name="connsiteX23" fmla="*/ 155974 w 360559"/>
                <a:gd name="connsiteY23" fmla="*/ 368515 h 783618"/>
                <a:gd name="connsiteX24" fmla="*/ 155974 w 360559"/>
                <a:gd name="connsiteY24" fmla="*/ 350966 h 783618"/>
                <a:gd name="connsiteX25" fmla="*/ 164758 w 360559"/>
                <a:gd name="connsiteY25" fmla="*/ 289547 h 783618"/>
                <a:gd name="connsiteX26" fmla="*/ 164758 w 360559"/>
                <a:gd name="connsiteY26" fmla="*/ 263225 h 783618"/>
                <a:gd name="connsiteX27" fmla="*/ 164758 w 360559"/>
                <a:gd name="connsiteY27" fmla="*/ 210580 h 783618"/>
                <a:gd name="connsiteX28" fmla="*/ 164758 w 360559"/>
                <a:gd name="connsiteY28" fmla="*/ 149161 h 783618"/>
                <a:gd name="connsiteX29" fmla="*/ 164758 w 360559"/>
                <a:gd name="connsiteY29" fmla="*/ 140387 h 783618"/>
                <a:gd name="connsiteX30" fmla="*/ 164758 w 360559"/>
                <a:gd name="connsiteY30" fmla="*/ 61419 h 783618"/>
                <a:gd name="connsiteX31" fmla="*/ 164758 w 360559"/>
                <a:gd name="connsiteY31" fmla="*/ 43871 h 783618"/>
                <a:gd name="connsiteX32" fmla="*/ 164758 w 360559"/>
                <a:gd name="connsiteY32" fmla="*/ 26322 h 783618"/>
                <a:gd name="connsiteX33" fmla="*/ 155974 w 360559"/>
                <a:gd name="connsiteY33" fmla="*/ 17549 h 783618"/>
                <a:gd name="connsiteX34" fmla="*/ 112038 w 360559"/>
                <a:gd name="connsiteY34" fmla="*/ 17549 h 783618"/>
                <a:gd name="connsiteX35" fmla="*/ 94463 w 360559"/>
                <a:gd name="connsiteY35" fmla="*/ 35097 h 783618"/>
                <a:gd name="connsiteX36" fmla="*/ 85676 w 360559"/>
                <a:gd name="connsiteY36" fmla="*/ 105290 h 783618"/>
                <a:gd name="connsiteX37" fmla="*/ 76888 w 360559"/>
                <a:gd name="connsiteY37" fmla="*/ 114064 h 783618"/>
                <a:gd name="connsiteX38" fmla="*/ 76888 w 360559"/>
                <a:gd name="connsiteY38" fmla="*/ 61419 h 783618"/>
                <a:gd name="connsiteX39" fmla="*/ 76888 w 360559"/>
                <a:gd name="connsiteY39" fmla="*/ 43871 h 783618"/>
                <a:gd name="connsiteX40" fmla="*/ 76888 w 360559"/>
                <a:gd name="connsiteY40" fmla="*/ 8774 h 783618"/>
                <a:gd name="connsiteX41" fmla="*/ 32951 w 360559"/>
                <a:gd name="connsiteY41" fmla="*/ 0 h 783618"/>
                <a:gd name="connsiteX42" fmla="*/ 15378 w 360559"/>
                <a:gd name="connsiteY42" fmla="*/ 0 h 783618"/>
                <a:gd name="connsiteX43" fmla="*/ 15378 w 360559"/>
                <a:gd name="connsiteY43" fmla="*/ 35097 h 783618"/>
                <a:gd name="connsiteX44" fmla="*/ 15378 w 360559"/>
                <a:gd name="connsiteY44" fmla="*/ 43871 h 783618"/>
                <a:gd name="connsiteX45" fmla="*/ 15378 w 360559"/>
                <a:gd name="connsiteY45" fmla="*/ 70194 h 783618"/>
                <a:gd name="connsiteX46" fmla="*/ 6590 w 360559"/>
                <a:gd name="connsiteY46" fmla="*/ 122838 h 783618"/>
                <a:gd name="connsiteX47" fmla="*/ 6590 w 360559"/>
                <a:gd name="connsiteY47" fmla="*/ 140387 h 783618"/>
                <a:gd name="connsiteX48" fmla="*/ 6590 w 360559"/>
                <a:gd name="connsiteY48" fmla="*/ 271999 h 783618"/>
                <a:gd name="connsiteX49" fmla="*/ 6590 w 360559"/>
                <a:gd name="connsiteY49" fmla="*/ 377289 h 783618"/>
                <a:gd name="connsiteX50" fmla="*/ 6590 w 360559"/>
                <a:gd name="connsiteY50" fmla="*/ 394837 h 783618"/>
                <a:gd name="connsiteX51" fmla="*/ 15378 w 360559"/>
                <a:gd name="connsiteY51" fmla="*/ 412385 h 783618"/>
                <a:gd name="connsiteX52" fmla="*/ 15378 w 360559"/>
                <a:gd name="connsiteY52" fmla="*/ 447482 h 783618"/>
                <a:gd name="connsiteX53" fmla="*/ 15378 w 360559"/>
                <a:gd name="connsiteY53" fmla="*/ 482579 h 783618"/>
                <a:gd name="connsiteX54" fmla="*/ 6590 w 360559"/>
                <a:gd name="connsiteY54" fmla="*/ 526449 h 783618"/>
                <a:gd name="connsiteX55" fmla="*/ 6590 w 360559"/>
                <a:gd name="connsiteY55" fmla="*/ 587868 h 783618"/>
                <a:gd name="connsiteX56" fmla="*/ 6590 w 360559"/>
                <a:gd name="connsiteY56" fmla="*/ 614191 h 783618"/>
                <a:gd name="connsiteX57" fmla="*/ 6590 w 360559"/>
                <a:gd name="connsiteY57" fmla="*/ 693159 h 783618"/>
                <a:gd name="connsiteX58" fmla="*/ 6590 w 360559"/>
                <a:gd name="connsiteY58" fmla="*/ 719481 h 783618"/>
                <a:gd name="connsiteX59" fmla="*/ 6590 w 360559"/>
                <a:gd name="connsiteY59" fmla="*/ 737029 h 783618"/>
                <a:gd name="connsiteX60" fmla="*/ 6590 w 360559"/>
                <a:gd name="connsiteY60" fmla="*/ 772121 h 783618"/>
                <a:gd name="connsiteX61" fmla="*/ 32951 w 360559"/>
                <a:gd name="connsiteY61" fmla="*/ 789670 h 783618"/>
                <a:gd name="connsiteX62" fmla="*/ 50526 w 360559"/>
                <a:gd name="connsiteY62" fmla="*/ 780895 h 783618"/>
                <a:gd name="connsiteX63" fmla="*/ 59314 w 360559"/>
                <a:gd name="connsiteY63" fmla="*/ 780895 h 783618"/>
                <a:gd name="connsiteX64" fmla="*/ 182332 w 360559"/>
                <a:gd name="connsiteY64" fmla="*/ 719481 h 783618"/>
                <a:gd name="connsiteX65" fmla="*/ 191120 w 360559"/>
                <a:gd name="connsiteY65" fmla="*/ 710707 h 783618"/>
                <a:gd name="connsiteX66" fmla="*/ 208694 w 360559"/>
                <a:gd name="connsiteY66" fmla="*/ 701932 h 783618"/>
                <a:gd name="connsiteX67" fmla="*/ 235056 w 360559"/>
                <a:gd name="connsiteY67" fmla="*/ 693159 h 783618"/>
                <a:gd name="connsiteX68" fmla="*/ 261418 w 360559"/>
                <a:gd name="connsiteY68" fmla="*/ 684385 h 783618"/>
                <a:gd name="connsiteX69" fmla="*/ 305355 w 360559"/>
                <a:gd name="connsiteY69" fmla="*/ 675610 h 783618"/>
                <a:gd name="connsiteX70" fmla="*/ 340505 w 360559"/>
                <a:gd name="connsiteY70" fmla="*/ 666836 h 783618"/>
                <a:gd name="connsiteX71" fmla="*/ 358079 w 360559"/>
                <a:gd name="connsiteY71" fmla="*/ 658062 h 783618"/>
                <a:gd name="connsiteX72" fmla="*/ 358079 w 360559"/>
                <a:gd name="connsiteY72" fmla="*/ 640513 h 783618"/>
                <a:gd name="connsiteX73" fmla="*/ 349292 w 360559"/>
                <a:gd name="connsiteY73" fmla="*/ 614191 h 78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60559" h="783618">
                  <a:moveTo>
                    <a:pt x="349292" y="614191"/>
                  </a:moveTo>
                  <a:cubicBezTo>
                    <a:pt x="340505" y="605416"/>
                    <a:pt x="340505" y="605417"/>
                    <a:pt x="331717" y="605417"/>
                  </a:cubicBezTo>
                  <a:cubicBezTo>
                    <a:pt x="322930" y="614191"/>
                    <a:pt x="314142" y="614191"/>
                    <a:pt x="305355" y="614191"/>
                  </a:cubicBezTo>
                  <a:cubicBezTo>
                    <a:pt x="296568" y="614191"/>
                    <a:pt x="296568" y="614191"/>
                    <a:pt x="296568" y="605417"/>
                  </a:cubicBezTo>
                  <a:cubicBezTo>
                    <a:pt x="296568" y="596643"/>
                    <a:pt x="296568" y="596643"/>
                    <a:pt x="305355" y="596643"/>
                  </a:cubicBezTo>
                  <a:cubicBezTo>
                    <a:pt x="314142" y="596643"/>
                    <a:pt x="322930" y="596643"/>
                    <a:pt x="331717" y="587868"/>
                  </a:cubicBezTo>
                  <a:cubicBezTo>
                    <a:pt x="340505" y="579094"/>
                    <a:pt x="349292" y="570321"/>
                    <a:pt x="349292" y="561546"/>
                  </a:cubicBezTo>
                  <a:cubicBezTo>
                    <a:pt x="349292" y="552772"/>
                    <a:pt x="340505" y="535224"/>
                    <a:pt x="340505" y="526449"/>
                  </a:cubicBezTo>
                  <a:lnTo>
                    <a:pt x="340505" y="517676"/>
                  </a:lnTo>
                  <a:cubicBezTo>
                    <a:pt x="340505" y="508901"/>
                    <a:pt x="349292" y="500127"/>
                    <a:pt x="340505" y="500127"/>
                  </a:cubicBezTo>
                  <a:cubicBezTo>
                    <a:pt x="331717" y="491352"/>
                    <a:pt x="322930" y="500127"/>
                    <a:pt x="322930" y="500127"/>
                  </a:cubicBezTo>
                  <a:cubicBezTo>
                    <a:pt x="314142" y="508901"/>
                    <a:pt x="305355" y="517676"/>
                    <a:pt x="287780" y="517676"/>
                  </a:cubicBezTo>
                  <a:cubicBezTo>
                    <a:pt x="278993" y="526449"/>
                    <a:pt x="270206" y="526449"/>
                    <a:pt x="261418" y="535224"/>
                  </a:cubicBezTo>
                  <a:cubicBezTo>
                    <a:pt x="252631" y="543998"/>
                    <a:pt x="252631" y="543998"/>
                    <a:pt x="243844" y="552772"/>
                  </a:cubicBezTo>
                  <a:cubicBezTo>
                    <a:pt x="235056" y="552772"/>
                    <a:pt x="235056" y="561546"/>
                    <a:pt x="226269" y="561546"/>
                  </a:cubicBezTo>
                  <a:cubicBezTo>
                    <a:pt x="226269" y="561546"/>
                    <a:pt x="226269" y="570321"/>
                    <a:pt x="217482" y="570321"/>
                  </a:cubicBezTo>
                  <a:cubicBezTo>
                    <a:pt x="199907" y="579094"/>
                    <a:pt x="191120" y="596643"/>
                    <a:pt x="164758" y="596643"/>
                  </a:cubicBezTo>
                  <a:lnTo>
                    <a:pt x="155974" y="605417"/>
                  </a:lnTo>
                  <a:cubicBezTo>
                    <a:pt x="147187" y="596643"/>
                    <a:pt x="147187" y="587868"/>
                    <a:pt x="147187" y="579094"/>
                  </a:cubicBezTo>
                  <a:cubicBezTo>
                    <a:pt x="147187" y="570321"/>
                    <a:pt x="147187" y="561546"/>
                    <a:pt x="147187" y="543998"/>
                  </a:cubicBezTo>
                  <a:cubicBezTo>
                    <a:pt x="147187" y="526449"/>
                    <a:pt x="147187" y="508901"/>
                    <a:pt x="147187" y="491352"/>
                  </a:cubicBezTo>
                  <a:cubicBezTo>
                    <a:pt x="147187" y="465030"/>
                    <a:pt x="155974" y="438708"/>
                    <a:pt x="155974" y="412385"/>
                  </a:cubicBezTo>
                  <a:cubicBezTo>
                    <a:pt x="155974" y="403611"/>
                    <a:pt x="155974" y="386063"/>
                    <a:pt x="155974" y="377289"/>
                  </a:cubicBezTo>
                  <a:cubicBezTo>
                    <a:pt x="155974" y="377289"/>
                    <a:pt x="155974" y="377289"/>
                    <a:pt x="155974" y="368515"/>
                  </a:cubicBezTo>
                  <a:cubicBezTo>
                    <a:pt x="155974" y="359741"/>
                    <a:pt x="155974" y="359741"/>
                    <a:pt x="155974" y="350966"/>
                  </a:cubicBezTo>
                  <a:cubicBezTo>
                    <a:pt x="155974" y="333418"/>
                    <a:pt x="155974" y="307096"/>
                    <a:pt x="164758" y="289547"/>
                  </a:cubicBezTo>
                  <a:cubicBezTo>
                    <a:pt x="164758" y="280774"/>
                    <a:pt x="164758" y="271999"/>
                    <a:pt x="164758" y="263225"/>
                  </a:cubicBezTo>
                  <a:cubicBezTo>
                    <a:pt x="164758" y="245677"/>
                    <a:pt x="164758" y="228128"/>
                    <a:pt x="164758" y="210580"/>
                  </a:cubicBezTo>
                  <a:cubicBezTo>
                    <a:pt x="155974" y="193032"/>
                    <a:pt x="155974" y="166710"/>
                    <a:pt x="164758" y="149161"/>
                  </a:cubicBezTo>
                  <a:lnTo>
                    <a:pt x="164758" y="140387"/>
                  </a:lnTo>
                  <a:cubicBezTo>
                    <a:pt x="164758" y="114064"/>
                    <a:pt x="164758" y="87742"/>
                    <a:pt x="164758" y="61419"/>
                  </a:cubicBezTo>
                  <a:cubicBezTo>
                    <a:pt x="164758" y="52646"/>
                    <a:pt x="164758" y="43871"/>
                    <a:pt x="164758" y="43871"/>
                  </a:cubicBezTo>
                  <a:cubicBezTo>
                    <a:pt x="164758" y="35097"/>
                    <a:pt x="164758" y="35097"/>
                    <a:pt x="164758" y="26322"/>
                  </a:cubicBezTo>
                  <a:cubicBezTo>
                    <a:pt x="164758" y="26322"/>
                    <a:pt x="164758" y="17549"/>
                    <a:pt x="155974" y="17549"/>
                  </a:cubicBezTo>
                  <a:cubicBezTo>
                    <a:pt x="138400" y="17549"/>
                    <a:pt x="129612" y="17549"/>
                    <a:pt x="112038" y="17549"/>
                  </a:cubicBezTo>
                  <a:cubicBezTo>
                    <a:pt x="103250" y="17549"/>
                    <a:pt x="103250" y="17549"/>
                    <a:pt x="94463" y="35097"/>
                  </a:cubicBezTo>
                  <a:cubicBezTo>
                    <a:pt x="94463" y="61419"/>
                    <a:pt x="85676" y="78968"/>
                    <a:pt x="85676" y="105290"/>
                  </a:cubicBezTo>
                  <a:cubicBezTo>
                    <a:pt x="85676" y="105290"/>
                    <a:pt x="85676" y="114064"/>
                    <a:pt x="76888" y="114064"/>
                  </a:cubicBezTo>
                  <a:cubicBezTo>
                    <a:pt x="76888" y="96516"/>
                    <a:pt x="76888" y="78968"/>
                    <a:pt x="76888" y="61419"/>
                  </a:cubicBezTo>
                  <a:cubicBezTo>
                    <a:pt x="76888" y="52646"/>
                    <a:pt x="76888" y="52646"/>
                    <a:pt x="76888" y="43871"/>
                  </a:cubicBezTo>
                  <a:cubicBezTo>
                    <a:pt x="76888" y="35097"/>
                    <a:pt x="76888" y="26322"/>
                    <a:pt x="76888" y="8774"/>
                  </a:cubicBezTo>
                  <a:cubicBezTo>
                    <a:pt x="68101" y="0"/>
                    <a:pt x="50526" y="0"/>
                    <a:pt x="32951" y="0"/>
                  </a:cubicBezTo>
                  <a:cubicBezTo>
                    <a:pt x="24164" y="0"/>
                    <a:pt x="15378" y="0"/>
                    <a:pt x="15378" y="0"/>
                  </a:cubicBezTo>
                  <a:cubicBezTo>
                    <a:pt x="15378" y="8774"/>
                    <a:pt x="15378" y="17549"/>
                    <a:pt x="15378" y="35097"/>
                  </a:cubicBezTo>
                  <a:lnTo>
                    <a:pt x="15378" y="43871"/>
                  </a:lnTo>
                  <a:cubicBezTo>
                    <a:pt x="15378" y="52646"/>
                    <a:pt x="15378" y="61419"/>
                    <a:pt x="15378" y="70194"/>
                  </a:cubicBezTo>
                  <a:cubicBezTo>
                    <a:pt x="15378" y="87742"/>
                    <a:pt x="15378" y="105290"/>
                    <a:pt x="6590" y="122838"/>
                  </a:cubicBezTo>
                  <a:cubicBezTo>
                    <a:pt x="6590" y="131613"/>
                    <a:pt x="6590" y="140387"/>
                    <a:pt x="6590" y="140387"/>
                  </a:cubicBezTo>
                  <a:cubicBezTo>
                    <a:pt x="6590" y="184258"/>
                    <a:pt x="6590" y="228128"/>
                    <a:pt x="6590" y="271999"/>
                  </a:cubicBezTo>
                  <a:cubicBezTo>
                    <a:pt x="6590" y="307096"/>
                    <a:pt x="6590" y="342193"/>
                    <a:pt x="6590" y="377289"/>
                  </a:cubicBezTo>
                  <a:cubicBezTo>
                    <a:pt x="6590" y="386063"/>
                    <a:pt x="6590" y="386063"/>
                    <a:pt x="6590" y="394837"/>
                  </a:cubicBezTo>
                  <a:cubicBezTo>
                    <a:pt x="15378" y="403611"/>
                    <a:pt x="15378" y="412385"/>
                    <a:pt x="15378" y="412385"/>
                  </a:cubicBezTo>
                  <a:cubicBezTo>
                    <a:pt x="15378" y="421160"/>
                    <a:pt x="15378" y="438708"/>
                    <a:pt x="15378" y="447482"/>
                  </a:cubicBezTo>
                  <a:cubicBezTo>
                    <a:pt x="15378" y="456257"/>
                    <a:pt x="15378" y="473805"/>
                    <a:pt x="15378" y="482579"/>
                  </a:cubicBezTo>
                  <a:cubicBezTo>
                    <a:pt x="6590" y="500127"/>
                    <a:pt x="6590" y="508901"/>
                    <a:pt x="6590" y="526449"/>
                  </a:cubicBezTo>
                  <a:cubicBezTo>
                    <a:pt x="6590" y="543998"/>
                    <a:pt x="6590" y="570321"/>
                    <a:pt x="6590" y="587868"/>
                  </a:cubicBezTo>
                  <a:cubicBezTo>
                    <a:pt x="6590" y="596643"/>
                    <a:pt x="6590" y="605416"/>
                    <a:pt x="6590" y="614191"/>
                  </a:cubicBezTo>
                  <a:cubicBezTo>
                    <a:pt x="-2197" y="640513"/>
                    <a:pt x="-2197" y="666836"/>
                    <a:pt x="6590" y="693159"/>
                  </a:cubicBezTo>
                  <a:cubicBezTo>
                    <a:pt x="6590" y="701932"/>
                    <a:pt x="6590" y="710707"/>
                    <a:pt x="6590" y="719481"/>
                  </a:cubicBezTo>
                  <a:cubicBezTo>
                    <a:pt x="6590" y="728255"/>
                    <a:pt x="6590" y="728255"/>
                    <a:pt x="6590" y="737029"/>
                  </a:cubicBezTo>
                  <a:cubicBezTo>
                    <a:pt x="15378" y="745804"/>
                    <a:pt x="6590" y="763357"/>
                    <a:pt x="6590" y="772121"/>
                  </a:cubicBezTo>
                  <a:cubicBezTo>
                    <a:pt x="15378" y="780895"/>
                    <a:pt x="24164" y="780895"/>
                    <a:pt x="32951" y="789670"/>
                  </a:cubicBezTo>
                  <a:cubicBezTo>
                    <a:pt x="32951" y="780895"/>
                    <a:pt x="41739" y="780895"/>
                    <a:pt x="50526" y="780895"/>
                  </a:cubicBezTo>
                  <a:lnTo>
                    <a:pt x="59314" y="780895"/>
                  </a:lnTo>
                  <a:cubicBezTo>
                    <a:pt x="103250" y="763357"/>
                    <a:pt x="138400" y="737029"/>
                    <a:pt x="182332" y="719481"/>
                  </a:cubicBezTo>
                  <a:cubicBezTo>
                    <a:pt x="182332" y="719481"/>
                    <a:pt x="191120" y="719481"/>
                    <a:pt x="191120" y="710707"/>
                  </a:cubicBezTo>
                  <a:cubicBezTo>
                    <a:pt x="199907" y="710707"/>
                    <a:pt x="199907" y="710707"/>
                    <a:pt x="208694" y="701932"/>
                  </a:cubicBezTo>
                  <a:cubicBezTo>
                    <a:pt x="217482" y="701932"/>
                    <a:pt x="226269" y="701932"/>
                    <a:pt x="235056" y="693159"/>
                  </a:cubicBezTo>
                  <a:cubicBezTo>
                    <a:pt x="243844" y="693159"/>
                    <a:pt x="252631" y="684385"/>
                    <a:pt x="261418" y="684385"/>
                  </a:cubicBezTo>
                  <a:cubicBezTo>
                    <a:pt x="278993" y="684385"/>
                    <a:pt x="287780" y="675610"/>
                    <a:pt x="305355" y="675610"/>
                  </a:cubicBezTo>
                  <a:cubicBezTo>
                    <a:pt x="314142" y="666836"/>
                    <a:pt x="322930" y="666836"/>
                    <a:pt x="340505" y="666836"/>
                  </a:cubicBezTo>
                  <a:cubicBezTo>
                    <a:pt x="349292" y="666836"/>
                    <a:pt x="358079" y="658062"/>
                    <a:pt x="358079" y="658062"/>
                  </a:cubicBezTo>
                  <a:cubicBezTo>
                    <a:pt x="366867" y="649288"/>
                    <a:pt x="366867" y="649288"/>
                    <a:pt x="358079" y="640513"/>
                  </a:cubicBezTo>
                  <a:cubicBezTo>
                    <a:pt x="349292" y="649288"/>
                    <a:pt x="340505" y="631740"/>
                    <a:pt x="349292" y="614191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3EE9AD6-DB42-464D-BB13-9B51EAFB3155}"/>
                </a:ext>
              </a:extLst>
            </p:cNvPr>
            <p:cNvSpPr/>
            <p:nvPr/>
          </p:nvSpPr>
          <p:spPr>
            <a:xfrm>
              <a:off x="2406349" y="1828614"/>
              <a:ext cx="535688" cy="598025"/>
            </a:xfrm>
            <a:custGeom>
              <a:avLst/>
              <a:gdLst>
                <a:gd name="connsiteX0" fmla="*/ 536028 w 535688"/>
                <a:gd name="connsiteY0" fmla="*/ 298321 h 598024"/>
                <a:gd name="connsiteX1" fmla="*/ 518453 w 535688"/>
                <a:gd name="connsiteY1" fmla="*/ 263225 h 598024"/>
                <a:gd name="connsiteX2" fmla="*/ 509666 w 535688"/>
                <a:gd name="connsiteY2" fmla="*/ 254451 h 598024"/>
                <a:gd name="connsiteX3" fmla="*/ 518453 w 535688"/>
                <a:gd name="connsiteY3" fmla="*/ 236902 h 598024"/>
                <a:gd name="connsiteX4" fmla="*/ 527241 w 535688"/>
                <a:gd name="connsiteY4" fmla="*/ 228129 h 598024"/>
                <a:gd name="connsiteX5" fmla="*/ 527241 w 535688"/>
                <a:gd name="connsiteY5" fmla="*/ 219354 h 598024"/>
                <a:gd name="connsiteX6" fmla="*/ 509666 w 535688"/>
                <a:gd name="connsiteY6" fmla="*/ 166710 h 598024"/>
                <a:gd name="connsiteX7" fmla="*/ 492092 w 535688"/>
                <a:gd name="connsiteY7" fmla="*/ 149161 h 598024"/>
                <a:gd name="connsiteX8" fmla="*/ 483304 w 535688"/>
                <a:gd name="connsiteY8" fmla="*/ 140387 h 598024"/>
                <a:gd name="connsiteX9" fmla="*/ 465729 w 535688"/>
                <a:gd name="connsiteY9" fmla="*/ 131613 h 598024"/>
                <a:gd name="connsiteX10" fmla="*/ 456942 w 535688"/>
                <a:gd name="connsiteY10" fmla="*/ 122838 h 598024"/>
                <a:gd name="connsiteX11" fmla="*/ 456942 w 535688"/>
                <a:gd name="connsiteY11" fmla="*/ 96516 h 598024"/>
                <a:gd name="connsiteX12" fmla="*/ 465729 w 535688"/>
                <a:gd name="connsiteY12" fmla="*/ 96516 h 598024"/>
                <a:gd name="connsiteX13" fmla="*/ 492092 w 535688"/>
                <a:gd name="connsiteY13" fmla="*/ 96516 h 598024"/>
                <a:gd name="connsiteX14" fmla="*/ 483304 w 535688"/>
                <a:gd name="connsiteY14" fmla="*/ 70194 h 598024"/>
                <a:gd name="connsiteX15" fmla="*/ 474517 w 535688"/>
                <a:gd name="connsiteY15" fmla="*/ 61419 h 598024"/>
                <a:gd name="connsiteX16" fmla="*/ 439367 w 535688"/>
                <a:gd name="connsiteY16" fmla="*/ 43871 h 598024"/>
                <a:gd name="connsiteX17" fmla="*/ 421793 w 535688"/>
                <a:gd name="connsiteY17" fmla="*/ 35097 h 598024"/>
                <a:gd name="connsiteX18" fmla="*/ 386643 w 535688"/>
                <a:gd name="connsiteY18" fmla="*/ 17549 h 598024"/>
                <a:gd name="connsiteX19" fmla="*/ 333919 w 535688"/>
                <a:gd name="connsiteY19" fmla="*/ 8774 h 598024"/>
                <a:gd name="connsiteX20" fmla="*/ 316344 w 535688"/>
                <a:gd name="connsiteY20" fmla="*/ 0 h 598024"/>
                <a:gd name="connsiteX21" fmla="*/ 281195 w 535688"/>
                <a:gd name="connsiteY21" fmla="*/ 0 h 598024"/>
                <a:gd name="connsiteX22" fmla="*/ 202109 w 535688"/>
                <a:gd name="connsiteY22" fmla="*/ 8774 h 598024"/>
                <a:gd name="connsiteX23" fmla="*/ 175747 w 535688"/>
                <a:gd name="connsiteY23" fmla="*/ 17549 h 598024"/>
                <a:gd name="connsiteX24" fmla="*/ 158172 w 535688"/>
                <a:gd name="connsiteY24" fmla="*/ 26322 h 598024"/>
                <a:gd name="connsiteX25" fmla="*/ 140598 w 535688"/>
                <a:gd name="connsiteY25" fmla="*/ 35097 h 598024"/>
                <a:gd name="connsiteX26" fmla="*/ 87873 w 535688"/>
                <a:gd name="connsiteY26" fmla="*/ 61419 h 598024"/>
                <a:gd name="connsiteX27" fmla="*/ 79086 w 535688"/>
                <a:gd name="connsiteY27" fmla="*/ 70194 h 598024"/>
                <a:gd name="connsiteX28" fmla="*/ 52724 w 535688"/>
                <a:gd name="connsiteY28" fmla="*/ 96516 h 598024"/>
                <a:gd name="connsiteX29" fmla="*/ 35149 w 535688"/>
                <a:gd name="connsiteY29" fmla="*/ 114064 h 598024"/>
                <a:gd name="connsiteX30" fmla="*/ 17575 w 535688"/>
                <a:gd name="connsiteY30" fmla="*/ 149161 h 598024"/>
                <a:gd name="connsiteX31" fmla="*/ 17575 w 535688"/>
                <a:gd name="connsiteY31" fmla="*/ 157935 h 598024"/>
                <a:gd name="connsiteX32" fmla="*/ 8787 w 535688"/>
                <a:gd name="connsiteY32" fmla="*/ 201805 h 598024"/>
                <a:gd name="connsiteX33" fmla="*/ 0 w 535688"/>
                <a:gd name="connsiteY33" fmla="*/ 236902 h 598024"/>
                <a:gd name="connsiteX34" fmla="*/ 0 w 535688"/>
                <a:gd name="connsiteY34" fmla="*/ 254451 h 598024"/>
                <a:gd name="connsiteX35" fmla="*/ 8787 w 535688"/>
                <a:gd name="connsiteY35" fmla="*/ 271999 h 598024"/>
                <a:gd name="connsiteX36" fmla="*/ 17575 w 535688"/>
                <a:gd name="connsiteY36" fmla="*/ 289547 h 598024"/>
                <a:gd name="connsiteX37" fmla="*/ 26362 w 535688"/>
                <a:gd name="connsiteY37" fmla="*/ 307096 h 598024"/>
                <a:gd name="connsiteX38" fmla="*/ 26362 w 535688"/>
                <a:gd name="connsiteY38" fmla="*/ 333418 h 598024"/>
                <a:gd name="connsiteX39" fmla="*/ 17575 w 535688"/>
                <a:gd name="connsiteY39" fmla="*/ 359741 h 598024"/>
                <a:gd name="connsiteX40" fmla="*/ 17575 w 535688"/>
                <a:gd name="connsiteY40" fmla="*/ 412385 h 598024"/>
                <a:gd name="connsiteX41" fmla="*/ 26362 w 535688"/>
                <a:gd name="connsiteY41" fmla="*/ 438708 h 598024"/>
                <a:gd name="connsiteX42" fmla="*/ 35149 w 535688"/>
                <a:gd name="connsiteY42" fmla="*/ 456257 h 598024"/>
                <a:gd name="connsiteX43" fmla="*/ 43937 w 535688"/>
                <a:gd name="connsiteY43" fmla="*/ 465030 h 598024"/>
                <a:gd name="connsiteX44" fmla="*/ 79086 w 535688"/>
                <a:gd name="connsiteY44" fmla="*/ 491354 h 598024"/>
                <a:gd name="connsiteX45" fmla="*/ 105448 w 535688"/>
                <a:gd name="connsiteY45" fmla="*/ 500129 h 598024"/>
                <a:gd name="connsiteX46" fmla="*/ 131810 w 535688"/>
                <a:gd name="connsiteY46" fmla="*/ 526452 h 598024"/>
                <a:gd name="connsiteX47" fmla="*/ 158172 w 535688"/>
                <a:gd name="connsiteY47" fmla="*/ 552776 h 598024"/>
                <a:gd name="connsiteX48" fmla="*/ 175747 w 535688"/>
                <a:gd name="connsiteY48" fmla="*/ 561550 h 598024"/>
                <a:gd name="connsiteX49" fmla="*/ 228471 w 535688"/>
                <a:gd name="connsiteY49" fmla="*/ 579099 h 598024"/>
                <a:gd name="connsiteX50" fmla="*/ 246046 w 535688"/>
                <a:gd name="connsiteY50" fmla="*/ 579099 h 598024"/>
                <a:gd name="connsiteX51" fmla="*/ 316344 w 535688"/>
                <a:gd name="connsiteY51" fmla="*/ 596638 h 598024"/>
                <a:gd name="connsiteX52" fmla="*/ 333919 w 535688"/>
                <a:gd name="connsiteY52" fmla="*/ 596638 h 598024"/>
                <a:gd name="connsiteX53" fmla="*/ 351494 w 535688"/>
                <a:gd name="connsiteY53" fmla="*/ 587874 h 598024"/>
                <a:gd name="connsiteX54" fmla="*/ 360281 w 535688"/>
                <a:gd name="connsiteY54" fmla="*/ 561550 h 598024"/>
                <a:gd name="connsiteX55" fmla="*/ 377856 w 535688"/>
                <a:gd name="connsiteY55" fmla="*/ 552776 h 598024"/>
                <a:gd name="connsiteX56" fmla="*/ 421793 w 535688"/>
                <a:gd name="connsiteY56" fmla="*/ 544001 h 598024"/>
                <a:gd name="connsiteX57" fmla="*/ 500879 w 535688"/>
                <a:gd name="connsiteY57" fmla="*/ 500129 h 598024"/>
                <a:gd name="connsiteX58" fmla="*/ 518453 w 535688"/>
                <a:gd name="connsiteY58" fmla="*/ 473805 h 598024"/>
                <a:gd name="connsiteX59" fmla="*/ 518453 w 535688"/>
                <a:gd name="connsiteY59" fmla="*/ 456257 h 598024"/>
                <a:gd name="connsiteX60" fmla="*/ 518453 w 535688"/>
                <a:gd name="connsiteY60" fmla="*/ 403611 h 598024"/>
                <a:gd name="connsiteX61" fmla="*/ 527241 w 535688"/>
                <a:gd name="connsiteY61" fmla="*/ 386063 h 598024"/>
                <a:gd name="connsiteX62" fmla="*/ 536028 w 535688"/>
                <a:gd name="connsiteY62" fmla="*/ 298321 h 598024"/>
                <a:gd name="connsiteX63" fmla="*/ 316344 w 535688"/>
                <a:gd name="connsiteY63" fmla="*/ 307096 h 598024"/>
                <a:gd name="connsiteX64" fmla="*/ 316344 w 535688"/>
                <a:gd name="connsiteY64" fmla="*/ 315870 h 598024"/>
                <a:gd name="connsiteX65" fmla="*/ 298770 w 535688"/>
                <a:gd name="connsiteY65" fmla="*/ 333418 h 598024"/>
                <a:gd name="connsiteX66" fmla="*/ 272408 w 535688"/>
                <a:gd name="connsiteY66" fmla="*/ 333418 h 598024"/>
                <a:gd name="connsiteX67" fmla="*/ 263620 w 535688"/>
                <a:gd name="connsiteY67" fmla="*/ 342193 h 598024"/>
                <a:gd name="connsiteX68" fmla="*/ 254833 w 535688"/>
                <a:gd name="connsiteY68" fmla="*/ 350966 h 598024"/>
                <a:gd name="connsiteX69" fmla="*/ 228471 w 535688"/>
                <a:gd name="connsiteY69" fmla="*/ 342193 h 598024"/>
                <a:gd name="connsiteX70" fmla="*/ 219684 w 535688"/>
                <a:gd name="connsiteY70" fmla="*/ 333418 h 598024"/>
                <a:gd name="connsiteX71" fmla="*/ 202109 w 535688"/>
                <a:gd name="connsiteY71" fmla="*/ 324644 h 598024"/>
                <a:gd name="connsiteX72" fmla="*/ 149385 w 535688"/>
                <a:gd name="connsiteY72" fmla="*/ 289547 h 598024"/>
                <a:gd name="connsiteX73" fmla="*/ 149385 w 535688"/>
                <a:gd name="connsiteY73" fmla="*/ 263225 h 598024"/>
                <a:gd name="connsiteX74" fmla="*/ 158172 w 535688"/>
                <a:gd name="connsiteY74" fmla="*/ 210580 h 598024"/>
                <a:gd name="connsiteX75" fmla="*/ 202109 w 535688"/>
                <a:gd name="connsiteY75" fmla="*/ 175483 h 598024"/>
                <a:gd name="connsiteX76" fmla="*/ 237258 w 535688"/>
                <a:gd name="connsiteY76" fmla="*/ 166710 h 598024"/>
                <a:gd name="connsiteX77" fmla="*/ 254833 w 535688"/>
                <a:gd name="connsiteY77" fmla="*/ 166710 h 598024"/>
                <a:gd name="connsiteX78" fmla="*/ 289982 w 535688"/>
                <a:gd name="connsiteY78" fmla="*/ 193032 h 598024"/>
                <a:gd name="connsiteX79" fmla="*/ 333919 w 535688"/>
                <a:gd name="connsiteY79" fmla="*/ 245677 h 598024"/>
                <a:gd name="connsiteX80" fmla="*/ 325132 w 535688"/>
                <a:gd name="connsiteY80" fmla="*/ 289547 h 598024"/>
                <a:gd name="connsiteX81" fmla="*/ 316344 w 535688"/>
                <a:gd name="connsiteY81" fmla="*/ 307096 h 59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35688" h="598024">
                  <a:moveTo>
                    <a:pt x="536028" y="298321"/>
                  </a:moveTo>
                  <a:cubicBezTo>
                    <a:pt x="536028" y="289547"/>
                    <a:pt x="527241" y="280774"/>
                    <a:pt x="518453" y="263225"/>
                  </a:cubicBezTo>
                  <a:cubicBezTo>
                    <a:pt x="518453" y="263225"/>
                    <a:pt x="518453" y="254451"/>
                    <a:pt x="509666" y="254451"/>
                  </a:cubicBezTo>
                  <a:cubicBezTo>
                    <a:pt x="509666" y="245677"/>
                    <a:pt x="509666" y="236902"/>
                    <a:pt x="518453" y="236902"/>
                  </a:cubicBezTo>
                  <a:cubicBezTo>
                    <a:pt x="527241" y="236902"/>
                    <a:pt x="527241" y="236902"/>
                    <a:pt x="527241" y="228129"/>
                  </a:cubicBezTo>
                  <a:lnTo>
                    <a:pt x="527241" y="219354"/>
                  </a:lnTo>
                  <a:cubicBezTo>
                    <a:pt x="527241" y="201805"/>
                    <a:pt x="518453" y="184258"/>
                    <a:pt x="509666" y="166710"/>
                  </a:cubicBezTo>
                  <a:cubicBezTo>
                    <a:pt x="500879" y="166710"/>
                    <a:pt x="492092" y="157935"/>
                    <a:pt x="492092" y="149161"/>
                  </a:cubicBezTo>
                  <a:cubicBezTo>
                    <a:pt x="492092" y="149161"/>
                    <a:pt x="492092" y="149161"/>
                    <a:pt x="483304" y="140387"/>
                  </a:cubicBezTo>
                  <a:cubicBezTo>
                    <a:pt x="474517" y="140387"/>
                    <a:pt x="474517" y="131613"/>
                    <a:pt x="465729" y="131613"/>
                  </a:cubicBezTo>
                  <a:cubicBezTo>
                    <a:pt x="465729" y="131613"/>
                    <a:pt x="465729" y="131613"/>
                    <a:pt x="456942" y="122838"/>
                  </a:cubicBezTo>
                  <a:cubicBezTo>
                    <a:pt x="448155" y="114064"/>
                    <a:pt x="448155" y="105290"/>
                    <a:pt x="456942" y="96516"/>
                  </a:cubicBezTo>
                  <a:lnTo>
                    <a:pt x="465729" y="96516"/>
                  </a:lnTo>
                  <a:cubicBezTo>
                    <a:pt x="474517" y="96516"/>
                    <a:pt x="474517" y="96516"/>
                    <a:pt x="492092" y="96516"/>
                  </a:cubicBezTo>
                  <a:cubicBezTo>
                    <a:pt x="492092" y="87742"/>
                    <a:pt x="483304" y="78968"/>
                    <a:pt x="483304" y="70194"/>
                  </a:cubicBezTo>
                  <a:lnTo>
                    <a:pt x="474517" y="61419"/>
                  </a:lnTo>
                  <a:cubicBezTo>
                    <a:pt x="465729" y="52646"/>
                    <a:pt x="448155" y="52646"/>
                    <a:pt x="439367" y="43871"/>
                  </a:cubicBezTo>
                  <a:cubicBezTo>
                    <a:pt x="430580" y="43871"/>
                    <a:pt x="430580" y="35097"/>
                    <a:pt x="421793" y="35097"/>
                  </a:cubicBezTo>
                  <a:cubicBezTo>
                    <a:pt x="413005" y="26322"/>
                    <a:pt x="395431" y="26322"/>
                    <a:pt x="386643" y="17549"/>
                  </a:cubicBezTo>
                  <a:cubicBezTo>
                    <a:pt x="369069" y="8774"/>
                    <a:pt x="351494" y="8774"/>
                    <a:pt x="333919" y="8774"/>
                  </a:cubicBezTo>
                  <a:cubicBezTo>
                    <a:pt x="325132" y="8774"/>
                    <a:pt x="325132" y="8774"/>
                    <a:pt x="316344" y="0"/>
                  </a:cubicBezTo>
                  <a:cubicBezTo>
                    <a:pt x="307557" y="0"/>
                    <a:pt x="289982" y="0"/>
                    <a:pt x="281195" y="0"/>
                  </a:cubicBezTo>
                  <a:cubicBezTo>
                    <a:pt x="254833" y="8774"/>
                    <a:pt x="228471" y="8774"/>
                    <a:pt x="202109" y="8774"/>
                  </a:cubicBezTo>
                  <a:cubicBezTo>
                    <a:pt x="193322" y="8774"/>
                    <a:pt x="184534" y="8774"/>
                    <a:pt x="175747" y="17549"/>
                  </a:cubicBezTo>
                  <a:cubicBezTo>
                    <a:pt x="166960" y="17549"/>
                    <a:pt x="166960" y="17549"/>
                    <a:pt x="158172" y="26322"/>
                  </a:cubicBezTo>
                  <a:cubicBezTo>
                    <a:pt x="149385" y="26322"/>
                    <a:pt x="140598" y="35097"/>
                    <a:pt x="140598" y="35097"/>
                  </a:cubicBezTo>
                  <a:cubicBezTo>
                    <a:pt x="123023" y="35097"/>
                    <a:pt x="105448" y="52646"/>
                    <a:pt x="87873" y="61419"/>
                  </a:cubicBezTo>
                  <a:cubicBezTo>
                    <a:pt x="87873" y="61419"/>
                    <a:pt x="79086" y="61419"/>
                    <a:pt x="79086" y="70194"/>
                  </a:cubicBezTo>
                  <a:cubicBezTo>
                    <a:pt x="70299" y="78968"/>
                    <a:pt x="61511" y="78968"/>
                    <a:pt x="52724" y="96516"/>
                  </a:cubicBezTo>
                  <a:cubicBezTo>
                    <a:pt x="52724" y="105290"/>
                    <a:pt x="43937" y="105290"/>
                    <a:pt x="35149" y="114064"/>
                  </a:cubicBezTo>
                  <a:cubicBezTo>
                    <a:pt x="26362" y="122838"/>
                    <a:pt x="26362" y="140387"/>
                    <a:pt x="17575" y="149161"/>
                  </a:cubicBezTo>
                  <a:cubicBezTo>
                    <a:pt x="17575" y="149161"/>
                    <a:pt x="17575" y="149161"/>
                    <a:pt x="17575" y="157935"/>
                  </a:cubicBezTo>
                  <a:cubicBezTo>
                    <a:pt x="17575" y="175483"/>
                    <a:pt x="8787" y="184258"/>
                    <a:pt x="8787" y="201805"/>
                  </a:cubicBezTo>
                  <a:cubicBezTo>
                    <a:pt x="8787" y="210580"/>
                    <a:pt x="0" y="228129"/>
                    <a:pt x="0" y="236902"/>
                  </a:cubicBezTo>
                  <a:cubicBezTo>
                    <a:pt x="0" y="245677"/>
                    <a:pt x="0" y="245677"/>
                    <a:pt x="0" y="254451"/>
                  </a:cubicBezTo>
                  <a:cubicBezTo>
                    <a:pt x="0" y="263225"/>
                    <a:pt x="0" y="263225"/>
                    <a:pt x="8787" y="271999"/>
                  </a:cubicBezTo>
                  <a:cubicBezTo>
                    <a:pt x="8787" y="280774"/>
                    <a:pt x="17575" y="280774"/>
                    <a:pt x="17575" y="289547"/>
                  </a:cubicBezTo>
                  <a:cubicBezTo>
                    <a:pt x="17575" y="298321"/>
                    <a:pt x="26362" y="298321"/>
                    <a:pt x="26362" y="307096"/>
                  </a:cubicBezTo>
                  <a:cubicBezTo>
                    <a:pt x="35149" y="315869"/>
                    <a:pt x="26362" y="324644"/>
                    <a:pt x="26362" y="333418"/>
                  </a:cubicBezTo>
                  <a:cubicBezTo>
                    <a:pt x="26362" y="342193"/>
                    <a:pt x="17575" y="350966"/>
                    <a:pt x="17575" y="359741"/>
                  </a:cubicBezTo>
                  <a:cubicBezTo>
                    <a:pt x="17575" y="377289"/>
                    <a:pt x="17575" y="394838"/>
                    <a:pt x="17575" y="412385"/>
                  </a:cubicBezTo>
                  <a:cubicBezTo>
                    <a:pt x="17575" y="421160"/>
                    <a:pt x="26362" y="429934"/>
                    <a:pt x="26362" y="438708"/>
                  </a:cubicBezTo>
                  <a:cubicBezTo>
                    <a:pt x="26362" y="447482"/>
                    <a:pt x="35149" y="447482"/>
                    <a:pt x="35149" y="456257"/>
                  </a:cubicBezTo>
                  <a:cubicBezTo>
                    <a:pt x="35149" y="456257"/>
                    <a:pt x="35149" y="456257"/>
                    <a:pt x="43937" y="465030"/>
                  </a:cubicBezTo>
                  <a:cubicBezTo>
                    <a:pt x="52724" y="473805"/>
                    <a:pt x="70299" y="482580"/>
                    <a:pt x="79086" y="491354"/>
                  </a:cubicBezTo>
                  <a:cubicBezTo>
                    <a:pt x="87873" y="491354"/>
                    <a:pt x="96661" y="500129"/>
                    <a:pt x="105448" y="500129"/>
                  </a:cubicBezTo>
                  <a:cubicBezTo>
                    <a:pt x="114236" y="508903"/>
                    <a:pt x="123023" y="508903"/>
                    <a:pt x="131810" y="526452"/>
                  </a:cubicBezTo>
                  <a:cubicBezTo>
                    <a:pt x="140598" y="535227"/>
                    <a:pt x="140598" y="544001"/>
                    <a:pt x="158172" y="552776"/>
                  </a:cubicBezTo>
                  <a:cubicBezTo>
                    <a:pt x="166960" y="552776"/>
                    <a:pt x="166960" y="561550"/>
                    <a:pt x="175747" y="561550"/>
                  </a:cubicBezTo>
                  <a:cubicBezTo>
                    <a:pt x="193322" y="570325"/>
                    <a:pt x="210896" y="579099"/>
                    <a:pt x="228471" y="579099"/>
                  </a:cubicBezTo>
                  <a:lnTo>
                    <a:pt x="246046" y="579099"/>
                  </a:lnTo>
                  <a:cubicBezTo>
                    <a:pt x="272408" y="579099"/>
                    <a:pt x="298770" y="579099"/>
                    <a:pt x="316344" y="596638"/>
                  </a:cubicBezTo>
                  <a:cubicBezTo>
                    <a:pt x="325132" y="596638"/>
                    <a:pt x="333919" y="605412"/>
                    <a:pt x="333919" y="596638"/>
                  </a:cubicBezTo>
                  <a:cubicBezTo>
                    <a:pt x="333919" y="596638"/>
                    <a:pt x="342707" y="587874"/>
                    <a:pt x="351494" y="587874"/>
                  </a:cubicBezTo>
                  <a:cubicBezTo>
                    <a:pt x="351494" y="579099"/>
                    <a:pt x="360281" y="570325"/>
                    <a:pt x="360281" y="561550"/>
                  </a:cubicBezTo>
                  <a:cubicBezTo>
                    <a:pt x="360281" y="552776"/>
                    <a:pt x="369069" y="552776"/>
                    <a:pt x="377856" y="552776"/>
                  </a:cubicBezTo>
                  <a:cubicBezTo>
                    <a:pt x="395431" y="552776"/>
                    <a:pt x="404218" y="552776"/>
                    <a:pt x="421793" y="544001"/>
                  </a:cubicBezTo>
                  <a:cubicBezTo>
                    <a:pt x="448155" y="535227"/>
                    <a:pt x="474517" y="517678"/>
                    <a:pt x="500879" y="500129"/>
                  </a:cubicBezTo>
                  <a:cubicBezTo>
                    <a:pt x="509666" y="491354"/>
                    <a:pt x="518453" y="482580"/>
                    <a:pt x="518453" y="473805"/>
                  </a:cubicBezTo>
                  <a:cubicBezTo>
                    <a:pt x="518453" y="465030"/>
                    <a:pt x="518453" y="456257"/>
                    <a:pt x="518453" y="456257"/>
                  </a:cubicBezTo>
                  <a:cubicBezTo>
                    <a:pt x="518453" y="438708"/>
                    <a:pt x="518453" y="421160"/>
                    <a:pt x="518453" y="403611"/>
                  </a:cubicBezTo>
                  <a:cubicBezTo>
                    <a:pt x="518453" y="394838"/>
                    <a:pt x="518453" y="386063"/>
                    <a:pt x="527241" y="386063"/>
                  </a:cubicBezTo>
                  <a:cubicBezTo>
                    <a:pt x="536028" y="333418"/>
                    <a:pt x="536028" y="315870"/>
                    <a:pt x="536028" y="298321"/>
                  </a:cubicBezTo>
                  <a:close/>
                  <a:moveTo>
                    <a:pt x="316344" y="307096"/>
                  </a:moveTo>
                  <a:lnTo>
                    <a:pt x="316344" y="315870"/>
                  </a:lnTo>
                  <a:cubicBezTo>
                    <a:pt x="316344" y="333418"/>
                    <a:pt x="316344" y="333418"/>
                    <a:pt x="298770" y="333418"/>
                  </a:cubicBezTo>
                  <a:cubicBezTo>
                    <a:pt x="289982" y="333418"/>
                    <a:pt x="281195" y="333418"/>
                    <a:pt x="272408" y="333418"/>
                  </a:cubicBezTo>
                  <a:cubicBezTo>
                    <a:pt x="263620" y="333418"/>
                    <a:pt x="263620" y="333418"/>
                    <a:pt x="263620" y="342193"/>
                  </a:cubicBezTo>
                  <a:cubicBezTo>
                    <a:pt x="263620" y="350966"/>
                    <a:pt x="263620" y="350966"/>
                    <a:pt x="254833" y="350966"/>
                  </a:cubicBezTo>
                  <a:cubicBezTo>
                    <a:pt x="246046" y="350966"/>
                    <a:pt x="237258" y="350966"/>
                    <a:pt x="228471" y="342193"/>
                  </a:cubicBezTo>
                  <a:cubicBezTo>
                    <a:pt x="228471" y="342193"/>
                    <a:pt x="228471" y="342193"/>
                    <a:pt x="219684" y="333418"/>
                  </a:cubicBezTo>
                  <a:cubicBezTo>
                    <a:pt x="210896" y="324644"/>
                    <a:pt x="210896" y="324644"/>
                    <a:pt x="202109" y="324644"/>
                  </a:cubicBezTo>
                  <a:cubicBezTo>
                    <a:pt x="184534" y="324644"/>
                    <a:pt x="166960" y="307096"/>
                    <a:pt x="149385" y="289547"/>
                  </a:cubicBezTo>
                  <a:cubicBezTo>
                    <a:pt x="149385" y="280774"/>
                    <a:pt x="149385" y="271999"/>
                    <a:pt x="149385" y="263225"/>
                  </a:cubicBezTo>
                  <a:cubicBezTo>
                    <a:pt x="149385" y="245677"/>
                    <a:pt x="149385" y="228129"/>
                    <a:pt x="158172" y="210580"/>
                  </a:cubicBezTo>
                  <a:cubicBezTo>
                    <a:pt x="166960" y="193032"/>
                    <a:pt x="175747" y="175483"/>
                    <a:pt x="202109" y="175483"/>
                  </a:cubicBezTo>
                  <a:cubicBezTo>
                    <a:pt x="210896" y="175483"/>
                    <a:pt x="228471" y="166710"/>
                    <a:pt x="237258" y="166710"/>
                  </a:cubicBezTo>
                  <a:cubicBezTo>
                    <a:pt x="246046" y="166710"/>
                    <a:pt x="254833" y="166710"/>
                    <a:pt x="254833" y="166710"/>
                  </a:cubicBezTo>
                  <a:cubicBezTo>
                    <a:pt x="263620" y="175483"/>
                    <a:pt x="281195" y="184258"/>
                    <a:pt x="289982" y="193032"/>
                  </a:cubicBezTo>
                  <a:cubicBezTo>
                    <a:pt x="307557" y="219354"/>
                    <a:pt x="316344" y="236902"/>
                    <a:pt x="333919" y="245677"/>
                  </a:cubicBezTo>
                  <a:cubicBezTo>
                    <a:pt x="351494" y="254451"/>
                    <a:pt x="351494" y="271999"/>
                    <a:pt x="325132" y="289547"/>
                  </a:cubicBezTo>
                  <a:cubicBezTo>
                    <a:pt x="316344" y="298321"/>
                    <a:pt x="307557" y="298321"/>
                    <a:pt x="316344" y="307096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DE52A41-1722-674F-9F50-C5B30372FE8E}"/>
                </a:ext>
              </a:extLst>
            </p:cNvPr>
            <p:cNvSpPr/>
            <p:nvPr/>
          </p:nvSpPr>
          <p:spPr>
            <a:xfrm>
              <a:off x="2248063" y="1296429"/>
              <a:ext cx="298749" cy="577403"/>
            </a:xfrm>
            <a:custGeom>
              <a:avLst/>
              <a:gdLst>
                <a:gd name="connsiteX0" fmla="*/ 219663 w 298749"/>
                <a:gd name="connsiteY0" fmla="*/ 8749 h 577403"/>
                <a:gd name="connsiteX1" fmla="*/ 281175 w 298749"/>
                <a:gd name="connsiteY1" fmla="*/ 0 h 577403"/>
                <a:gd name="connsiteX2" fmla="*/ 298749 w 298749"/>
                <a:gd name="connsiteY2" fmla="*/ 26246 h 577403"/>
                <a:gd name="connsiteX3" fmla="*/ 298749 w 298749"/>
                <a:gd name="connsiteY3" fmla="*/ 69988 h 577403"/>
                <a:gd name="connsiteX4" fmla="*/ 298749 w 298749"/>
                <a:gd name="connsiteY4" fmla="*/ 96233 h 577403"/>
                <a:gd name="connsiteX5" fmla="*/ 298749 w 298749"/>
                <a:gd name="connsiteY5" fmla="*/ 201217 h 577403"/>
                <a:gd name="connsiteX6" fmla="*/ 298749 w 298749"/>
                <a:gd name="connsiteY6" fmla="*/ 236210 h 577403"/>
                <a:gd name="connsiteX7" fmla="*/ 289962 w 298749"/>
                <a:gd name="connsiteY7" fmla="*/ 279953 h 577403"/>
                <a:gd name="connsiteX8" fmla="*/ 289962 w 298749"/>
                <a:gd name="connsiteY8" fmla="*/ 498666 h 577403"/>
                <a:gd name="connsiteX9" fmla="*/ 254812 w 298749"/>
                <a:gd name="connsiteY9" fmla="*/ 498666 h 577403"/>
                <a:gd name="connsiteX10" fmla="*/ 228451 w 298749"/>
                <a:gd name="connsiteY10" fmla="*/ 489918 h 577403"/>
                <a:gd name="connsiteX11" fmla="*/ 202099 w 298749"/>
                <a:gd name="connsiteY11" fmla="*/ 489918 h 577403"/>
                <a:gd name="connsiteX12" fmla="*/ 202099 w 298749"/>
                <a:gd name="connsiteY12" fmla="*/ 472421 h 577403"/>
                <a:gd name="connsiteX13" fmla="*/ 193311 w 298749"/>
                <a:gd name="connsiteY13" fmla="*/ 463672 h 577403"/>
                <a:gd name="connsiteX14" fmla="*/ 193311 w 298749"/>
                <a:gd name="connsiteY14" fmla="*/ 454923 h 577403"/>
                <a:gd name="connsiteX15" fmla="*/ 202099 w 298749"/>
                <a:gd name="connsiteY15" fmla="*/ 446175 h 577403"/>
                <a:gd name="connsiteX16" fmla="*/ 202099 w 298749"/>
                <a:gd name="connsiteY16" fmla="*/ 297450 h 577403"/>
                <a:gd name="connsiteX17" fmla="*/ 193311 w 298749"/>
                <a:gd name="connsiteY17" fmla="*/ 271204 h 577403"/>
                <a:gd name="connsiteX18" fmla="*/ 184524 w 298749"/>
                <a:gd name="connsiteY18" fmla="*/ 271204 h 577403"/>
                <a:gd name="connsiteX19" fmla="*/ 166949 w 298749"/>
                <a:gd name="connsiteY19" fmla="*/ 271204 h 577403"/>
                <a:gd name="connsiteX20" fmla="*/ 123013 w 298749"/>
                <a:gd name="connsiteY20" fmla="*/ 271204 h 577403"/>
                <a:gd name="connsiteX21" fmla="*/ 114225 w 298749"/>
                <a:gd name="connsiteY21" fmla="*/ 262455 h 577403"/>
                <a:gd name="connsiteX22" fmla="*/ 158162 w 298749"/>
                <a:gd name="connsiteY22" fmla="*/ 253708 h 577403"/>
                <a:gd name="connsiteX23" fmla="*/ 105438 w 298749"/>
                <a:gd name="connsiteY23" fmla="*/ 253708 h 577403"/>
                <a:gd name="connsiteX24" fmla="*/ 96651 w 298749"/>
                <a:gd name="connsiteY24" fmla="*/ 262455 h 577403"/>
                <a:gd name="connsiteX25" fmla="*/ 96651 w 298749"/>
                <a:gd name="connsiteY25" fmla="*/ 288702 h 577403"/>
                <a:gd name="connsiteX26" fmla="*/ 87863 w 298749"/>
                <a:gd name="connsiteY26" fmla="*/ 507415 h 577403"/>
                <a:gd name="connsiteX27" fmla="*/ 87863 w 298749"/>
                <a:gd name="connsiteY27" fmla="*/ 524912 h 577403"/>
                <a:gd name="connsiteX28" fmla="*/ 87863 w 298749"/>
                <a:gd name="connsiteY28" fmla="*/ 577403 h 577403"/>
                <a:gd name="connsiteX29" fmla="*/ 17575 w 298749"/>
                <a:gd name="connsiteY29" fmla="*/ 577403 h 577403"/>
                <a:gd name="connsiteX30" fmla="*/ 8787 w 298749"/>
                <a:gd name="connsiteY30" fmla="*/ 551157 h 577403"/>
                <a:gd name="connsiteX31" fmla="*/ 8787 w 298749"/>
                <a:gd name="connsiteY31" fmla="*/ 568654 h 577403"/>
                <a:gd name="connsiteX32" fmla="*/ 0 w 298749"/>
                <a:gd name="connsiteY32" fmla="*/ 568654 h 577403"/>
                <a:gd name="connsiteX33" fmla="*/ 0 w 298749"/>
                <a:gd name="connsiteY33" fmla="*/ 533661 h 577403"/>
                <a:gd name="connsiteX34" fmla="*/ 8787 w 298749"/>
                <a:gd name="connsiteY34" fmla="*/ 524912 h 577403"/>
                <a:gd name="connsiteX35" fmla="*/ 8787 w 298749"/>
                <a:gd name="connsiteY35" fmla="*/ 472421 h 577403"/>
                <a:gd name="connsiteX36" fmla="*/ 0 w 298749"/>
                <a:gd name="connsiteY36" fmla="*/ 288702 h 577403"/>
                <a:gd name="connsiteX37" fmla="*/ 0 w 298749"/>
                <a:gd name="connsiteY37" fmla="*/ 271204 h 577403"/>
                <a:gd name="connsiteX38" fmla="*/ 8787 w 298749"/>
                <a:gd name="connsiteY38" fmla="*/ 201217 h 577403"/>
                <a:gd name="connsiteX39" fmla="*/ 26362 w 298749"/>
                <a:gd name="connsiteY39" fmla="*/ 8749 h 577403"/>
                <a:gd name="connsiteX40" fmla="*/ 70288 w 298749"/>
                <a:gd name="connsiteY40" fmla="*/ 8749 h 577403"/>
                <a:gd name="connsiteX41" fmla="*/ 87863 w 298749"/>
                <a:gd name="connsiteY41" fmla="*/ 34994 h 577403"/>
                <a:gd name="connsiteX42" fmla="*/ 105438 w 298749"/>
                <a:gd name="connsiteY42" fmla="*/ 26246 h 577403"/>
                <a:gd name="connsiteX43" fmla="*/ 114225 w 298749"/>
                <a:gd name="connsiteY43" fmla="*/ 43743 h 577403"/>
                <a:gd name="connsiteX44" fmla="*/ 114225 w 298749"/>
                <a:gd name="connsiteY44" fmla="*/ 78737 h 577403"/>
                <a:gd name="connsiteX45" fmla="*/ 105438 w 298749"/>
                <a:gd name="connsiteY45" fmla="*/ 87486 h 577403"/>
                <a:gd name="connsiteX46" fmla="*/ 105438 w 298749"/>
                <a:gd name="connsiteY46" fmla="*/ 104982 h 577403"/>
                <a:gd name="connsiteX47" fmla="*/ 114225 w 298749"/>
                <a:gd name="connsiteY47" fmla="*/ 104982 h 577403"/>
                <a:gd name="connsiteX48" fmla="*/ 114225 w 298749"/>
                <a:gd name="connsiteY48" fmla="*/ 113731 h 577403"/>
                <a:gd name="connsiteX49" fmla="*/ 96651 w 298749"/>
                <a:gd name="connsiteY49" fmla="*/ 131228 h 577403"/>
                <a:gd name="connsiteX50" fmla="*/ 87863 w 298749"/>
                <a:gd name="connsiteY50" fmla="*/ 122480 h 577403"/>
                <a:gd name="connsiteX51" fmla="*/ 123013 w 298749"/>
                <a:gd name="connsiteY51" fmla="*/ 157473 h 577403"/>
                <a:gd name="connsiteX52" fmla="*/ 123013 w 298749"/>
                <a:gd name="connsiteY52" fmla="*/ 183719 h 577403"/>
                <a:gd name="connsiteX53" fmla="*/ 140587 w 298749"/>
                <a:gd name="connsiteY53" fmla="*/ 183719 h 577403"/>
                <a:gd name="connsiteX54" fmla="*/ 158162 w 298749"/>
                <a:gd name="connsiteY54" fmla="*/ 183719 h 577403"/>
                <a:gd name="connsiteX55" fmla="*/ 210886 w 298749"/>
                <a:gd name="connsiteY55" fmla="*/ 174971 h 577403"/>
                <a:gd name="connsiteX56" fmla="*/ 228451 w 298749"/>
                <a:gd name="connsiteY56" fmla="*/ 174971 h 577403"/>
                <a:gd name="connsiteX57" fmla="*/ 228451 w 298749"/>
                <a:gd name="connsiteY57" fmla="*/ 139977 h 577403"/>
                <a:gd name="connsiteX58" fmla="*/ 210886 w 298749"/>
                <a:gd name="connsiteY58" fmla="*/ 113731 h 577403"/>
                <a:gd name="connsiteX59" fmla="*/ 219663 w 298749"/>
                <a:gd name="connsiteY59" fmla="*/ 43743 h 577403"/>
                <a:gd name="connsiteX60" fmla="*/ 219663 w 298749"/>
                <a:gd name="connsiteY60" fmla="*/ 8749 h 577403"/>
                <a:gd name="connsiteX61" fmla="*/ 114225 w 298749"/>
                <a:gd name="connsiteY61" fmla="*/ 34994 h 577403"/>
                <a:gd name="connsiteX62" fmla="*/ 114225 w 298749"/>
                <a:gd name="connsiteY62" fmla="*/ 69988 h 577403"/>
                <a:gd name="connsiteX63" fmla="*/ 123013 w 298749"/>
                <a:gd name="connsiteY63" fmla="*/ 69988 h 577403"/>
                <a:gd name="connsiteX64" fmla="*/ 114225 w 298749"/>
                <a:gd name="connsiteY64" fmla="*/ 34994 h 5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98749" h="577403">
                  <a:moveTo>
                    <a:pt x="219663" y="8749"/>
                  </a:moveTo>
                  <a:cubicBezTo>
                    <a:pt x="228451" y="8749"/>
                    <a:pt x="246025" y="8749"/>
                    <a:pt x="281175" y="0"/>
                  </a:cubicBezTo>
                  <a:cubicBezTo>
                    <a:pt x="298749" y="0"/>
                    <a:pt x="298749" y="8749"/>
                    <a:pt x="298749" y="26246"/>
                  </a:cubicBezTo>
                  <a:cubicBezTo>
                    <a:pt x="298749" y="34994"/>
                    <a:pt x="298749" y="52491"/>
                    <a:pt x="298749" y="69988"/>
                  </a:cubicBezTo>
                  <a:cubicBezTo>
                    <a:pt x="298749" y="78737"/>
                    <a:pt x="298749" y="87486"/>
                    <a:pt x="298749" y="96233"/>
                  </a:cubicBezTo>
                  <a:cubicBezTo>
                    <a:pt x="298749" y="139977"/>
                    <a:pt x="298749" y="166222"/>
                    <a:pt x="298749" y="201217"/>
                  </a:cubicBezTo>
                  <a:lnTo>
                    <a:pt x="298749" y="236210"/>
                  </a:lnTo>
                  <a:cubicBezTo>
                    <a:pt x="298749" y="262455"/>
                    <a:pt x="298749" y="279953"/>
                    <a:pt x="289962" y="279953"/>
                  </a:cubicBezTo>
                  <a:lnTo>
                    <a:pt x="289962" y="498666"/>
                  </a:lnTo>
                  <a:lnTo>
                    <a:pt x="254812" y="498666"/>
                  </a:lnTo>
                  <a:cubicBezTo>
                    <a:pt x="246025" y="489918"/>
                    <a:pt x="237238" y="489918"/>
                    <a:pt x="228451" y="489918"/>
                  </a:cubicBezTo>
                  <a:lnTo>
                    <a:pt x="202099" y="489918"/>
                  </a:lnTo>
                  <a:lnTo>
                    <a:pt x="202099" y="472421"/>
                  </a:lnTo>
                  <a:cubicBezTo>
                    <a:pt x="193311" y="472421"/>
                    <a:pt x="193311" y="463672"/>
                    <a:pt x="193311" y="463672"/>
                  </a:cubicBezTo>
                  <a:lnTo>
                    <a:pt x="193311" y="454923"/>
                  </a:lnTo>
                  <a:cubicBezTo>
                    <a:pt x="193311" y="446175"/>
                    <a:pt x="193311" y="446175"/>
                    <a:pt x="202099" y="446175"/>
                  </a:cubicBezTo>
                  <a:lnTo>
                    <a:pt x="202099" y="297450"/>
                  </a:lnTo>
                  <a:cubicBezTo>
                    <a:pt x="193311" y="288702"/>
                    <a:pt x="193311" y="279953"/>
                    <a:pt x="193311" y="271204"/>
                  </a:cubicBezTo>
                  <a:lnTo>
                    <a:pt x="184524" y="271204"/>
                  </a:lnTo>
                  <a:cubicBezTo>
                    <a:pt x="175737" y="271204"/>
                    <a:pt x="166949" y="271204"/>
                    <a:pt x="166949" y="271204"/>
                  </a:cubicBezTo>
                  <a:lnTo>
                    <a:pt x="123013" y="271204"/>
                  </a:lnTo>
                  <a:cubicBezTo>
                    <a:pt x="114225" y="271204"/>
                    <a:pt x="114225" y="271204"/>
                    <a:pt x="114225" y="262455"/>
                  </a:cubicBezTo>
                  <a:cubicBezTo>
                    <a:pt x="114225" y="262455"/>
                    <a:pt x="131800" y="253708"/>
                    <a:pt x="158162" y="253708"/>
                  </a:cubicBezTo>
                  <a:lnTo>
                    <a:pt x="105438" y="253708"/>
                  </a:lnTo>
                  <a:cubicBezTo>
                    <a:pt x="96651" y="253708"/>
                    <a:pt x="96651" y="253708"/>
                    <a:pt x="96651" y="262455"/>
                  </a:cubicBezTo>
                  <a:cubicBezTo>
                    <a:pt x="96651" y="271204"/>
                    <a:pt x="96651" y="279953"/>
                    <a:pt x="96651" y="288702"/>
                  </a:cubicBezTo>
                  <a:cubicBezTo>
                    <a:pt x="96651" y="323695"/>
                    <a:pt x="87863" y="481170"/>
                    <a:pt x="87863" y="507415"/>
                  </a:cubicBezTo>
                  <a:lnTo>
                    <a:pt x="87863" y="524912"/>
                  </a:lnTo>
                  <a:cubicBezTo>
                    <a:pt x="87863" y="551157"/>
                    <a:pt x="87863" y="568654"/>
                    <a:pt x="87863" y="577403"/>
                  </a:cubicBezTo>
                  <a:lnTo>
                    <a:pt x="17575" y="577403"/>
                  </a:lnTo>
                  <a:cubicBezTo>
                    <a:pt x="8787" y="568654"/>
                    <a:pt x="8787" y="559906"/>
                    <a:pt x="8787" y="551157"/>
                  </a:cubicBezTo>
                  <a:lnTo>
                    <a:pt x="8787" y="568654"/>
                  </a:lnTo>
                  <a:lnTo>
                    <a:pt x="0" y="568654"/>
                  </a:lnTo>
                  <a:lnTo>
                    <a:pt x="0" y="533661"/>
                  </a:lnTo>
                  <a:lnTo>
                    <a:pt x="8787" y="524912"/>
                  </a:lnTo>
                  <a:lnTo>
                    <a:pt x="8787" y="472421"/>
                  </a:lnTo>
                  <a:cubicBezTo>
                    <a:pt x="0" y="463672"/>
                    <a:pt x="0" y="314948"/>
                    <a:pt x="0" y="288702"/>
                  </a:cubicBezTo>
                  <a:lnTo>
                    <a:pt x="0" y="271204"/>
                  </a:lnTo>
                  <a:cubicBezTo>
                    <a:pt x="0" y="236210"/>
                    <a:pt x="0" y="218713"/>
                    <a:pt x="8787" y="201217"/>
                  </a:cubicBezTo>
                  <a:cubicBezTo>
                    <a:pt x="8787" y="69988"/>
                    <a:pt x="17575" y="8749"/>
                    <a:pt x="26362" y="8749"/>
                  </a:cubicBezTo>
                  <a:lnTo>
                    <a:pt x="70288" y="8749"/>
                  </a:lnTo>
                  <a:cubicBezTo>
                    <a:pt x="87863" y="8749"/>
                    <a:pt x="87863" y="17497"/>
                    <a:pt x="87863" y="34994"/>
                  </a:cubicBezTo>
                  <a:lnTo>
                    <a:pt x="105438" y="26246"/>
                  </a:lnTo>
                  <a:lnTo>
                    <a:pt x="114225" y="43743"/>
                  </a:lnTo>
                  <a:lnTo>
                    <a:pt x="114225" y="78737"/>
                  </a:lnTo>
                  <a:cubicBezTo>
                    <a:pt x="114225" y="87486"/>
                    <a:pt x="114225" y="87486"/>
                    <a:pt x="105438" y="87486"/>
                  </a:cubicBezTo>
                  <a:lnTo>
                    <a:pt x="105438" y="104982"/>
                  </a:lnTo>
                  <a:lnTo>
                    <a:pt x="114225" y="104982"/>
                  </a:lnTo>
                  <a:lnTo>
                    <a:pt x="114225" y="113731"/>
                  </a:lnTo>
                  <a:cubicBezTo>
                    <a:pt x="105438" y="131228"/>
                    <a:pt x="105438" y="131228"/>
                    <a:pt x="96651" y="131228"/>
                  </a:cubicBezTo>
                  <a:cubicBezTo>
                    <a:pt x="96651" y="122480"/>
                    <a:pt x="96651" y="122480"/>
                    <a:pt x="87863" y="122480"/>
                  </a:cubicBezTo>
                  <a:lnTo>
                    <a:pt x="123013" y="157473"/>
                  </a:lnTo>
                  <a:cubicBezTo>
                    <a:pt x="123013" y="174971"/>
                    <a:pt x="123013" y="183719"/>
                    <a:pt x="123013" y="183719"/>
                  </a:cubicBezTo>
                  <a:lnTo>
                    <a:pt x="140587" y="183719"/>
                  </a:lnTo>
                  <a:cubicBezTo>
                    <a:pt x="149375" y="183719"/>
                    <a:pt x="158162" y="183719"/>
                    <a:pt x="158162" y="183719"/>
                  </a:cubicBezTo>
                  <a:cubicBezTo>
                    <a:pt x="166949" y="174971"/>
                    <a:pt x="184524" y="174971"/>
                    <a:pt x="210886" y="174971"/>
                  </a:cubicBezTo>
                  <a:lnTo>
                    <a:pt x="228451" y="174971"/>
                  </a:lnTo>
                  <a:lnTo>
                    <a:pt x="228451" y="139977"/>
                  </a:lnTo>
                  <a:lnTo>
                    <a:pt x="210886" y="113731"/>
                  </a:lnTo>
                  <a:cubicBezTo>
                    <a:pt x="202099" y="61240"/>
                    <a:pt x="210886" y="43743"/>
                    <a:pt x="219663" y="43743"/>
                  </a:cubicBezTo>
                  <a:lnTo>
                    <a:pt x="219663" y="8749"/>
                  </a:lnTo>
                  <a:close/>
                  <a:moveTo>
                    <a:pt x="114225" y="34994"/>
                  </a:moveTo>
                  <a:lnTo>
                    <a:pt x="114225" y="69988"/>
                  </a:lnTo>
                  <a:lnTo>
                    <a:pt x="123013" y="69988"/>
                  </a:lnTo>
                  <a:lnTo>
                    <a:pt x="114225" y="34994"/>
                  </a:ln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075EF40-34F6-9D48-9917-DC49236C3D70}"/>
                </a:ext>
              </a:extLst>
            </p:cNvPr>
            <p:cNvSpPr/>
            <p:nvPr/>
          </p:nvSpPr>
          <p:spPr>
            <a:xfrm>
              <a:off x="2577718" y="1358293"/>
              <a:ext cx="247241" cy="391809"/>
            </a:xfrm>
            <a:custGeom>
              <a:avLst/>
              <a:gdLst>
                <a:gd name="connsiteX0" fmla="*/ 93776 w 247240"/>
                <a:gd name="connsiteY0" fmla="*/ 0 h 391809"/>
                <a:gd name="connsiteX1" fmla="*/ 119355 w 247240"/>
                <a:gd name="connsiteY1" fmla="*/ 0 h 391809"/>
                <a:gd name="connsiteX2" fmla="*/ 153454 w 247240"/>
                <a:gd name="connsiteY2" fmla="*/ 0 h 391809"/>
                <a:gd name="connsiteX3" fmla="*/ 161984 w 247240"/>
                <a:gd name="connsiteY3" fmla="*/ 8707 h 391809"/>
                <a:gd name="connsiteX4" fmla="*/ 170514 w 247240"/>
                <a:gd name="connsiteY4" fmla="*/ 34828 h 391809"/>
                <a:gd name="connsiteX5" fmla="*/ 179033 w 247240"/>
                <a:gd name="connsiteY5" fmla="*/ 78362 h 391809"/>
                <a:gd name="connsiteX6" fmla="*/ 196083 w 247240"/>
                <a:gd name="connsiteY6" fmla="*/ 130603 h 391809"/>
                <a:gd name="connsiteX7" fmla="*/ 196083 w 247240"/>
                <a:gd name="connsiteY7" fmla="*/ 139310 h 391809"/>
                <a:gd name="connsiteX8" fmla="*/ 221662 w 247240"/>
                <a:gd name="connsiteY8" fmla="*/ 235086 h 391809"/>
                <a:gd name="connsiteX9" fmla="*/ 230191 w 247240"/>
                <a:gd name="connsiteY9" fmla="*/ 278620 h 391809"/>
                <a:gd name="connsiteX10" fmla="*/ 247241 w 247240"/>
                <a:gd name="connsiteY10" fmla="*/ 374395 h 391809"/>
                <a:gd name="connsiteX11" fmla="*/ 247241 w 247240"/>
                <a:gd name="connsiteY11" fmla="*/ 391809 h 391809"/>
                <a:gd name="connsiteX12" fmla="*/ 196083 w 247240"/>
                <a:gd name="connsiteY12" fmla="*/ 391809 h 391809"/>
                <a:gd name="connsiteX13" fmla="*/ 196083 w 247240"/>
                <a:gd name="connsiteY13" fmla="*/ 374395 h 391809"/>
                <a:gd name="connsiteX14" fmla="*/ 187563 w 247240"/>
                <a:gd name="connsiteY14" fmla="*/ 365689 h 391809"/>
                <a:gd name="connsiteX15" fmla="*/ 179033 w 247240"/>
                <a:gd name="connsiteY15" fmla="*/ 348275 h 391809"/>
                <a:gd name="connsiteX16" fmla="*/ 161984 w 247240"/>
                <a:gd name="connsiteY16" fmla="*/ 278620 h 391809"/>
                <a:gd name="connsiteX17" fmla="*/ 153454 w 247240"/>
                <a:gd name="connsiteY17" fmla="*/ 261206 h 391809"/>
                <a:gd name="connsiteX18" fmla="*/ 153454 w 247240"/>
                <a:gd name="connsiteY18" fmla="*/ 243792 h 391809"/>
                <a:gd name="connsiteX19" fmla="*/ 144935 w 247240"/>
                <a:gd name="connsiteY19" fmla="*/ 235086 h 391809"/>
                <a:gd name="connsiteX20" fmla="*/ 119355 w 247240"/>
                <a:gd name="connsiteY20" fmla="*/ 235086 h 391809"/>
                <a:gd name="connsiteX21" fmla="*/ 102306 w 247240"/>
                <a:gd name="connsiteY21" fmla="*/ 235086 h 391809"/>
                <a:gd name="connsiteX22" fmla="*/ 93776 w 247240"/>
                <a:gd name="connsiteY22" fmla="*/ 235086 h 391809"/>
                <a:gd name="connsiteX23" fmla="*/ 85257 w 247240"/>
                <a:gd name="connsiteY23" fmla="*/ 261206 h 391809"/>
                <a:gd name="connsiteX24" fmla="*/ 76727 w 247240"/>
                <a:gd name="connsiteY24" fmla="*/ 304741 h 391809"/>
                <a:gd name="connsiteX25" fmla="*/ 76727 w 247240"/>
                <a:gd name="connsiteY25" fmla="*/ 322154 h 391809"/>
                <a:gd name="connsiteX26" fmla="*/ 68208 w 247240"/>
                <a:gd name="connsiteY26" fmla="*/ 339568 h 391809"/>
                <a:gd name="connsiteX27" fmla="*/ 68208 w 247240"/>
                <a:gd name="connsiteY27" fmla="*/ 322154 h 391809"/>
                <a:gd name="connsiteX28" fmla="*/ 59678 w 247240"/>
                <a:gd name="connsiteY28" fmla="*/ 339568 h 391809"/>
                <a:gd name="connsiteX29" fmla="*/ 34099 w 247240"/>
                <a:gd name="connsiteY29" fmla="*/ 339568 h 391809"/>
                <a:gd name="connsiteX30" fmla="*/ 0 w 247240"/>
                <a:gd name="connsiteY30" fmla="*/ 339568 h 391809"/>
                <a:gd name="connsiteX31" fmla="*/ 8520 w 247240"/>
                <a:gd name="connsiteY31" fmla="*/ 313447 h 391809"/>
                <a:gd name="connsiteX32" fmla="*/ 8520 w 247240"/>
                <a:gd name="connsiteY32" fmla="*/ 322154 h 391809"/>
                <a:gd name="connsiteX33" fmla="*/ 17049 w 247240"/>
                <a:gd name="connsiteY33" fmla="*/ 287327 h 391809"/>
                <a:gd name="connsiteX34" fmla="*/ 34099 w 247240"/>
                <a:gd name="connsiteY34" fmla="*/ 226379 h 391809"/>
                <a:gd name="connsiteX35" fmla="*/ 34099 w 247240"/>
                <a:gd name="connsiteY35" fmla="*/ 217672 h 391809"/>
                <a:gd name="connsiteX36" fmla="*/ 42628 w 247240"/>
                <a:gd name="connsiteY36" fmla="*/ 200258 h 391809"/>
                <a:gd name="connsiteX37" fmla="*/ 51148 w 247240"/>
                <a:gd name="connsiteY37" fmla="*/ 191551 h 391809"/>
                <a:gd name="connsiteX38" fmla="*/ 59678 w 247240"/>
                <a:gd name="connsiteY38" fmla="*/ 104482 h 391809"/>
                <a:gd name="connsiteX39" fmla="*/ 76727 w 247240"/>
                <a:gd name="connsiteY39" fmla="*/ 43534 h 391809"/>
                <a:gd name="connsiteX40" fmla="*/ 85257 w 247240"/>
                <a:gd name="connsiteY40" fmla="*/ 34828 h 391809"/>
                <a:gd name="connsiteX41" fmla="*/ 93776 w 247240"/>
                <a:gd name="connsiteY41" fmla="*/ 0 h 391809"/>
                <a:gd name="connsiteX42" fmla="*/ 59678 w 247240"/>
                <a:gd name="connsiteY42" fmla="*/ 330861 h 391809"/>
                <a:gd name="connsiteX43" fmla="*/ 59678 w 247240"/>
                <a:gd name="connsiteY43" fmla="*/ 330861 h 391809"/>
                <a:gd name="connsiteX44" fmla="*/ 102306 w 247240"/>
                <a:gd name="connsiteY44" fmla="*/ 148017 h 391809"/>
                <a:gd name="connsiteX45" fmla="*/ 93776 w 247240"/>
                <a:gd name="connsiteY45" fmla="*/ 165430 h 391809"/>
                <a:gd name="connsiteX46" fmla="*/ 110836 w 247240"/>
                <a:gd name="connsiteY46" fmla="*/ 165430 h 391809"/>
                <a:gd name="connsiteX47" fmla="*/ 119355 w 247240"/>
                <a:gd name="connsiteY47" fmla="*/ 165430 h 391809"/>
                <a:gd name="connsiteX48" fmla="*/ 127885 w 247240"/>
                <a:gd name="connsiteY48" fmla="*/ 165430 h 391809"/>
                <a:gd name="connsiteX49" fmla="*/ 127885 w 247240"/>
                <a:gd name="connsiteY49" fmla="*/ 148017 h 391809"/>
                <a:gd name="connsiteX50" fmla="*/ 119355 w 247240"/>
                <a:gd name="connsiteY50" fmla="*/ 104482 h 391809"/>
                <a:gd name="connsiteX51" fmla="*/ 110836 w 247240"/>
                <a:gd name="connsiteY51" fmla="*/ 139310 h 391809"/>
                <a:gd name="connsiteX52" fmla="*/ 102306 w 247240"/>
                <a:gd name="connsiteY52" fmla="*/ 148017 h 391809"/>
                <a:gd name="connsiteX53" fmla="*/ 230191 w 247240"/>
                <a:gd name="connsiteY53" fmla="*/ 383103 h 391809"/>
                <a:gd name="connsiteX54" fmla="*/ 196083 w 247240"/>
                <a:gd name="connsiteY54" fmla="*/ 383103 h 391809"/>
                <a:gd name="connsiteX55" fmla="*/ 179033 w 247240"/>
                <a:gd name="connsiteY55" fmla="*/ 383103 h 391809"/>
                <a:gd name="connsiteX56" fmla="*/ 230191 w 247240"/>
                <a:gd name="connsiteY56" fmla="*/ 383103 h 391809"/>
                <a:gd name="connsiteX57" fmla="*/ 187563 w 247240"/>
                <a:gd name="connsiteY57" fmla="*/ 130603 h 391809"/>
                <a:gd name="connsiteX58" fmla="*/ 187563 w 247240"/>
                <a:gd name="connsiteY58" fmla="*/ 130603 h 39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7240" h="391809">
                  <a:moveTo>
                    <a:pt x="93776" y="0"/>
                  </a:moveTo>
                  <a:cubicBezTo>
                    <a:pt x="102306" y="0"/>
                    <a:pt x="110836" y="0"/>
                    <a:pt x="119355" y="0"/>
                  </a:cubicBezTo>
                  <a:cubicBezTo>
                    <a:pt x="127885" y="0"/>
                    <a:pt x="136405" y="0"/>
                    <a:pt x="153454" y="0"/>
                  </a:cubicBezTo>
                  <a:cubicBezTo>
                    <a:pt x="161984" y="0"/>
                    <a:pt x="161984" y="0"/>
                    <a:pt x="161984" y="8707"/>
                  </a:cubicBezTo>
                  <a:cubicBezTo>
                    <a:pt x="161984" y="26120"/>
                    <a:pt x="170514" y="34828"/>
                    <a:pt x="170514" y="34828"/>
                  </a:cubicBezTo>
                  <a:cubicBezTo>
                    <a:pt x="179033" y="60948"/>
                    <a:pt x="179033" y="78362"/>
                    <a:pt x="179033" y="78362"/>
                  </a:cubicBezTo>
                  <a:lnTo>
                    <a:pt x="196083" y="130603"/>
                  </a:lnTo>
                  <a:cubicBezTo>
                    <a:pt x="196083" y="130603"/>
                    <a:pt x="196083" y="130603"/>
                    <a:pt x="196083" y="139310"/>
                  </a:cubicBezTo>
                  <a:cubicBezTo>
                    <a:pt x="204612" y="156724"/>
                    <a:pt x="213142" y="191551"/>
                    <a:pt x="221662" y="235086"/>
                  </a:cubicBezTo>
                  <a:cubicBezTo>
                    <a:pt x="221662" y="235086"/>
                    <a:pt x="230191" y="252499"/>
                    <a:pt x="230191" y="278620"/>
                  </a:cubicBezTo>
                  <a:lnTo>
                    <a:pt x="247241" y="374395"/>
                  </a:lnTo>
                  <a:lnTo>
                    <a:pt x="247241" y="391809"/>
                  </a:lnTo>
                  <a:cubicBezTo>
                    <a:pt x="247241" y="391809"/>
                    <a:pt x="230191" y="391809"/>
                    <a:pt x="196083" y="391809"/>
                  </a:cubicBezTo>
                  <a:cubicBezTo>
                    <a:pt x="196083" y="383103"/>
                    <a:pt x="196083" y="383103"/>
                    <a:pt x="196083" y="374395"/>
                  </a:cubicBezTo>
                  <a:cubicBezTo>
                    <a:pt x="196083" y="374395"/>
                    <a:pt x="196083" y="365689"/>
                    <a:pt x="187563" y="365689"/>
                  </a:cubicBezTo>
                  <a:cubicBezTo>
                    <a:pt x="187563" y="365689"/>
                    <a:pt x="187563" y="356981"/>
                    <a:pt x="179033" y="348275"/>
                  </a:cubicBezTo>
                  <a:cubicBezTo>
                    <a:pt x="179033" y="339568"/>
                    <a:pt x="161984" y="287327"/>
                    <a:pt x="161984" y="278620"/>
                  </a:cubicBezTo>
                  <a:cubicBezTo>
                    <a:pt x="161984" y="269913"/>
                    <a:pt x="161984" y="261206"/>
                    <a:pt x="153454" y="261206"/>
                  </a:cubicBezTo>
                  <a:cubicBezTo>
                    <a:pt x="153454" y="252499"/>
                    <a:pt x="153454" y="243792"/>
                    <a:pt x="153454" y="243792"/>
                  </a:cubicBezTo>
                  <a:cubicBezTo>
                    <a:pt x="153454" y="235086"/>
                    <a:pt x="153454" y="235086"/>
                    <a:pt x="144935" y="235086"/>
                  </a:cubicBezTo>
                  <a:lnTo>
                    <a:pt x="119355" y="235086"/>
                  </a:lnTo>
                  <a:cubicBezTo>
                    <a:pt x="110836" y="235086"/>
                    <a:pt x="110836" y="235086"/>
                    <a:pt x="102306" y="235086"/>
                  </a:cubicBezTo>
                  <a:lnTo>
                    <a:pt x="93776" y="235086"/>
                  </a:lnTo>
                  <a:cubicBezTo>
                    <a:pt x="85257" y="243792"/>
                    <a:pt x="85257" y="252499"/>
                    <a:pt x="85257" y="261206"/>
                  </a:cubicBezTo>
                  <a:cubicBezTo>
                    <a:pt x="76727" y="287327"/>
                    <a:pt x="76727" y="304741"/>
                    <a:pt x="76727" y="304741"/>
                  </a:cubicBezTo>
                  <a:lnTo>
                    <a:pt x="76727" y="322154"/>
                  </a:lnTo>
                  <a:cubicBezTo>
                    <a:pt x="76727" y="322154"/>
                    <a:pt x="76727" y="330861"/>
                    <a:pt x="68208" y="339568"/>
                  </a:cubicBezTo>
                  <a:cubicBezTo>
                    <a:pt x="68208" y="330861"/>
                    <a:pt x="68208" y="330861"/>
                    <a:pt x="68208" y="322154"/>
                  </a:cubicBezTo>
                  <a:cubicBezTo>
                    <a:pt x="68208" y="330861"/>
                    <a:pt x="68208" y="339568"/>
                    <a:pt x="59678" y="339568"/>
                  </a:cubicBezTo>
                  <a:cubicBezTo>
                    <a:pt x="51148" y="339568"/>
                    <a:pt x="42628" y="339568"/>
                    <a:pt x="34099" y="339568"/>
                  </a:cubicBezTo>
                  <a:cubicBezTo>
                    <a:pt x="25579" y="339568"/>
                    <a:pt x="8520" y="339568"/>
                    <a:pt x="0" y="339568"/>
                  </a:cubicBezTo>
                  <a:cubicBezTo>
                    <a:pt x="0" y="322154"/>
                    <a:pt x="8520" y="313447"/>
                    <a:pt x="8520" y="313447"/>
                  </a:cubicBezTo>
                  <a:lnTo>
                    <a:pt x="8520" y="322154"/>
                  </a:lnTo>
                  <a:lnTo>
                    <a:pt x="17049" y="287327"/>
                  </a:lnTo>
                  <a:cubicBezTo>
                    <a:pt x="17049" y="287327"/>
                    <a:pt x="25579" y="261206"/>
                    <a:pt x="34099" y="226379"/>
                  </a:cubicBezTo>
                  <a:lnTo>
                    <a:pt x="34099" y="217672"/>
                  </a:lnTo>
                  <a:cubicBezTo>
                    <a:pt x="34099" y="217672"/>
                    <a:pt x="34099" y="208965"/>
                    <a:pt x="42628" y="200258"/>
                  </a:cubicBezTo>
                  <a:cubicBezTo>
                    <a:pt x="42628" y="200258"/>
                    <a:pt x="42628" y="191551"/>
                    <a:pt x="51148" y="191551"/>
                  </a:cubicBezTo>
                  <a:lnTo>
                    <a:pt x="59678" y="104482"/>
                  </a:lnTo>
                  <a:lnTo>
                    <a:pt x="76727" y="43534"/>
                  </a:lnTo>
                  <a:cubicBezTo>
                    <a:pt x="76727" y="43534"/>
                    <a:pt x="85257" y="43534"/>
                    <a:pt x="85257" y="34828"/>
                  </a:cubicBezTo>
                  <a:cubicBezTo>
                    <a:pt x="85257" y="8707"/>
                    <a:pt x="93776" y="0"/>
                    <a:pt x="93776" y="0"/>
                  </a:cubicBezTo>
                  <a:close/>
                  <a:moveTo>
                    <a:pt x="59678" y="330861"/>
                  </a:moveTo>
                  <a:cubicBezTo>
                    <a:pt x="59678" y="339568"/>
                    <a:pt x="68208" y="330861"/>
                    <a:pt x="59678" y="330861"/>
                  </a:cubicBezTo>
                  <a:close/>
                  <a:moveTo>
                    <a:pt x="102306" y="148017"/>
                  </a:moveTo>
                  <a:cubicBezTo>
                    <a:pt x="102306" y="156724"/>
                    <a:pt x="102306" y="156724"/>
                    <a:pt x="93776" y="165430"/>
                  </a:cubicBezTo>
                  <a:cubicBezTo>
                    <a:pt x="93776" y="165430"/>
                    <a:pt x="102306" y="165430"/>
                    <a:pt x="110836" y="165430"/>
                  </a:cubicBezTo>
                  <a:cubicBezTo>
                    <a:pt x="110836" y="165430"/>
                    <a:pt x="110836" y="165430"/>
                    <a:pt x="119355" y="165430"/>
                  </a:cubicBezTo>
                  <a:cubicBezTo>
                    <a:pt x="119355" y="165430"/>
                    <a:pt x="119355" y="165430"/>
                    <a:pt x="127885" y="165430"/>
                  </a:cubicBezTo>
                  <a:cubicBezTo>
                    <a:pt x="127885" y="156724"/>
                    <a:pt x="127885" y="156724"/>
                    <a:pt x="127885" y="148017"/>
                  </a:cubicBezTo>
                  <a:cubicBezTo>
                    <a:pt x="127885" y="130603"/>
                    <a:pt x="119355" y="113190"/>
                    <a:pt x="119355" y="104482"/>
                  </a:cubicBezTo>
                  <a:cubicBezTo>
                    <a:pt x="119355" y="104482"/>
                    <a:pt x="110836" y="113190"/>
                    <a:pt x="110836" y="139310"/>
                  </a:cubicBezTo>
                  <a:cubicBezTo>
                    <a:pt x="110836" y="130603"/>
                    <a:pt x="102306" y="139310"/>
                    <a:pt x="102306" y="148017"/>
                  </a:cubicBezTo>
                  <a:close/>
                  <a:moveTo>
                    <a:pt x="230191" y="383103"/>
                  </a:moveTo>
                  <a:cubicBezTo>
                    <a:pt x="213142" y="383103"/>
                    <a:pt x="204612" y="383103"/>
                    <a:pt x="196083" y="383103"/>
                  </a:cubicBezTo>
                  <a:lnTo>
                    <a:pt x="179033" y="383103"/>
                  </a:lnTo>
                  <a:lnTo>
                    <a:pt x="230191" y="383103"/>
                  </a:lnTo>
                  <a:close/>
                  <a:moveTo>
                    <a:pt x="187563" y="130603"/>
                  </a:moveTo>
                  <a:cubicBezTo>
                    <a:pt x="187563" y="139310"/>
                    <a:pt x="187563" y="139310"/>
                    <a:pt x="187563" y="130603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7080E468-E988-6D4D-826A-F6385277C9C8}"/>
                </a:ext>
              </a:extLst>
            </p:cNvPr>
            <p:cNvSpPr/>
            <p:nvPr/>
          </p:nvSpPr>
          <p:spPr>
            <a:xfrm>
              <a:off x="2845562" y="1317050"/>
              <a:ext cx="226637" cy="433052"/>
            </a:xfrm>
            <a:custGeom>
              <a:avLst/>
              <a:gdLst>
                <a:gd name="connsiteX0" fmla="*/ 104604 w 226637"/>
                <a:gd name="connsiteY0" fmla="*/ 0 h 433052"/>
                <a:gd name="connsiteX1" fmla="*/ 165620 w 226637"/>
                <a:gd name="connsiteY1" fmla="*/ 26513 h 433052"/>
                <a:gd name="connsiteX2" fmla="*/ 174336 w 226637"/>
                <a:gd name="connsiteY2" fmla="*/ 26513 h 433052"/>
                <a:gd name="connsiteX3" fmla="*/ 174336 w 226637"/>
                <a:gd name="connsiteY3" fmla="*/ 17676 h 433052"/>
                <a:gd name="connsiteX4" fmla="*/ 200481 w 226637"/>
                <a:gd name="connsiteY4" fmla="*/ 35351 h 433052"/>
                <a:gd name="connsiteX5" fmla="*/ 183051 w 226637"/>
                <a:gd name="connsiteY5" fmla="*/ 35351 h 433052"/>
                <a:gd name="connsiteX6" fmla="*/ 226637 w 226637"/>
                <a:gd name="connsiteY6" fmla="*/ 106053 h 433052"/>
                <a:gd name="connsiteX7" fmla="*/ 200481 w 226637"/>
                <a:gd name="connsiteY7" fmla="*/ 159081 h 433052"/>
                <a:gd name="connsiteX8" fmla="*/ 200481 w 226637"/>
                <a:gd name="connsiteY8" fmla="*/ 176756 h 433052"/>
                <a:gd name="connsiteX9" fmla="*/ 183051 w 226637"/>
                <a:gd name="connsiteY9" fmla="*/ 185594 h 433052"/>
                <a:gd name="connsiteX10" fmla="*/ 174336 w 226637"/>
                <a:gd name="connsiteY10" fmla="*/ 185594 h 433052"/>
                <a:gd name="connsiteX11" fmla="*/ 87163 w 226637"/>
                <a:gd name="connsiteY11" fmla="*/ 203270 h 433052"/>
                <a:gd name="connsiteX12" fmla="*/ 87163 w 226637"/>
                <a:gd name="connsiteY12" fmla="*/ 212107 h 433052"/>
                <a:gd name="connsiteX13" fmla="*/ 78447 w 226637"/>
                <a:gd name="connsiteY13" fmla="*/ 344675 h 433052"/>
                <a:gd name="connsiteX14" fmla="*/ 78447 w 226637"/>
                <a:gd name="connsiteY14" fmla="*/ 397701 h 433052"/>
                <a:gd name="connsiteX15" fmla="*/ 69732 w 226637"/>
                <a:gd name="connsiteY15" fmla="*/ 424215 h 433052"/>
                <a:gd name="connsiteX16" fmla="*/ 69732 w 226637"/>
                <a:gd name="connsiteY16" fmla="*/ 433052 h 433052"/>
                <a:gd name="connsiteX17" fmla="*/ 34871 w 226637"/>
                <a:gd name="connsiteY17" fmla="*/ 433052 h 433052"/>
                <a:gd name="connsiteX18" fmla="*/ 17430 w 226637"/>
                <a:gd name="connsiteY18" fmla="*/ 388863 h 433052"/>
                <a:gd name="connsiteX19" fmla="*/ 8715 w 226637"/>
                <a:gd name="connsiteY19" fmla="*/ 362350 h 433052"/>
                <a:gd name="connsiteX20" fmla="*/ 8715 w 226637"/>
                <a:gd name="connsiteY20" fmla="*/ 132567 h 433052"/>
                <a:gd name="connsiteX21" fmla="*/ 0 w 226637"/>
                <a:gd name="connsiteY21" fmla="*/ 88378 h 433052"/>
                <a:gd name="connsiteX22" fmla="*/ 0 w 226637"/>
                <a:gd name="connsiteY22" fmla="*/ 26513 h 433052"/>
                <a:gd name="connsiteX23" fmla="*/ 34871 w 226637"/>
                <a:gd name="connsiteY23" fmla="*/ 8838 h 433052"/>
                <a:gd name="connsiteX24" fmla="*/ 104604 w 226637"/>
                <a:gd name="connsiteY24" fmla="*/ 0 h 433052"/>
                <a:gd name="connsiteX25" fmla="*/ 87163 w 226637"/>
                <a:gd name="connsiteY25" fmla="*/ 61865 h 433052"/>
                <a:gd name="connsiteX26" fmla="*/ 87163 w 226637"/>
                <a:gd name="connsiteY26" fmla="*/ 150242 h 433052"/>
                <a:gd name="connsiteX27" fmla="*/ 95888 w 226637"/>
                <a:gd name="connsiteY27" fmla="*/ 150242 h 433052"/>
                <a:gd name="connsiteX28" fmla="*/ 104604 w 226637"/>
                <a:gd name="connsiteY28" fmla="*/ 150242 h 433052"/>
                <a:gd name="connsiteX29" fmla="*/ 113319 w 226637"/>
                <a:gd name="connsiteY29" fmla="*/ 159081 h 433052"/>
                <a:gd name="connsiteX30" fmla="*/ 139464 w 226637"/>
                <a:gd name="connsiteY30" fmla="*/ 141405 h 433052"/>
                <a:gd name="connsiteX31" fmla="*/ 139464 w 226637"/>
                <a:gd name="connsiteY31" fmla="*/ 132567 h 433052"/>
                <a:gd name="connsiteX32" fmla="*/ 148190 w 226637"/>
                <a:gd name="connsiteY32" fmla="*/ 106053 h 433052"/>
                <a:gd name="connsiteX33" fmla="*/ 148190 w 226637"/>
                <a:gd name="connsiteY33" fmla="*/ 97216 h 433052"/>
                <a:gd name="connsiteX34" fmla="*/ 113319 w 226637"/>
                <a:gd name="connsiteY34" fmla="*/ 70702 h 433052"/>
                <a:gd name="connsiteX35" fmla="*/ 87163 w 226637"/>
                <a:gd name="connsiteY35" fmla="*/ 70702 h 433052"/>
                <a:gd name="connsiteX36" fmla="*/ 87163 w 226637"/>
                <a:gd name="connsiteY36" fmla="*/ 61865 h 433052"/>
                <a:gd name="connsiteX37" fmla="*/ 209207 w 226637"/>
                <a:gd name="connsiteY37" fmla="*/ 159081 h 433052"/>
                <a:gd name="connsiteX38" fmla="*/ 209207 w 226637"/>
                <a:gd name="connsiteY38" fmla="*/ 176756 h 433052"/>
                <a:gd name="connsiteX39" fmla="*/ 209207 w 226637"/>
                <a:gd name="connsiteY39" fmla="*/ 159081 h 43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6637" h="433052">
                  <a:moveTo>
                    <a:pt x="104604" y="0"/>
                  </a:moveTo>
                  <a:cubicBezTo>
                    <a:pt x="104604" y="0"/>
                    <a:pt x="122034" y="8838"/>
                    <a:pt x="165620" y="26513"/>
                  </a:cubicBezTo>
                  <a:cubicBezTo>
                    <a:pt x="165620" y="26513"/>
                    <a:pt x="165620" y="26513"/>
                    <a:pt x="174336" y="26513"/>
                  </a:cubicBezTo>
                  <a:lnTo>
                    <a:pt x="174336" y="17676"/>
                  </a:lnTo>
                  <a:cubicBezTo>
                    <a:pt x="191766" y="26513"/>
                    <a:pt x="200481" y="26513"/>
                    <a:pt x="200481" y="35351"/>
                  </a:cubicBezTo>
                  <a:lnTo>
                    <a:pt x="183051" y="35351"/>
                  </a:lnTo>
                  <a:cubicBezTo>
                    <a:pt x="209207" y="61865"/>
                    <a:pt x="226637" y="88378"/>
                    <a:pt x="226637" y="106053"/>
                  </a:cubicBezTo>
                  <a:cubicBezTo>
                    <a:pt x="217922" y="141405"/>
                    <a:pt x="209207" y="159081"/>
                    <a:pt x="200481" y="159081"/>
                  </a:cubicBezTo>
                  <a:lnTo>
                    <a:pt x="200481" y="176756"/>
                  </a:lnTo>
                  <a:cubicBezTo>
                    <a:pt x="200481" y="176756"/>
                    <a:pt x="191766" y="185594"/>
                    <a:pt x="183051" y="185594"/>
                  </a:cubicBezTo>
                  <a:lnTo>
                    <a:pt x="174336" y="185594"/>
                  </a:lnTo>
                  <a:cubicBezTo>
                    <a:pt x="156905" y="194431"/>
                    <a:pt x="122034" y="203270"/>
                    <a:pt x="87163" y="203270"/>
                  </a:cubicBezTo>
                  <a:cubicBezTo>
                    <a:pt x="87163" y="212107"/>
                    <a:pt x="87163" y="212107"/>
                    <a:pt x="87163" y="212107"/>
                  </a:cubicBezTo>
                  <a:cubicBezTo>
                    <a:pt x="87163" y="238621"/>
                    <a:pt x="78447" y="326999"/>
                    <a:pt x="78447" y="344675"/>
                  </a:cubicBezTo>
                  <a:lnTo>
                    <a:pt x="78447" y="397701"/>
                  </a:lnTo>
                  <a:cubicBezTo>
                    <a:pt x="78447" y="406539"/>
                    <a:pt x="78447" y="415377"/>
                    <a:pt x="69732" y="424215"/>
                  </a:cubicBezTo>
                  <a:lnTo>
                    <a:pt x="69732" y="433052"/>
                  </a:lnTo>
                  <a:lnTo>
                    <a:pt x="34871" y="433052"/>
                  </a:lnTo>
                  <a:cubicBezTo>
                    <a:pt x="17430" y="433052"/>
                    <a:pt x="17430" y="415377"/>
                    <a:pt x="17430" y="388863"/>
                  </a:cubicBezTo>
                  <a:lnTo>
                    <a:pt x="8715" y="362350"/>
                  </a:lnTo>
                  <a:lnTo>
                    <a:pt x="8715" y="132567"/>
                  </a:lnTo>
                  <a:cubicBezTo>
                    <a:pt x="8715" y="132567"/>
                    <a:pt x="8715" y="114892"/>
                    <a:pt x="0" y="88378"/>
                  </a:cubicBezTo>
                  <a:cubicBezTo>
                    <a:pt x="0" y="61865"/>
                    <a:pt x="0" y="44189"/>
                    <a:pt x="0" y="26513"/>
                  </a:cubicBezTo>
                  <a:cubicBezTo>
                    <a:pt x="8715" y="17676"/>
                    <a:pt x="17430" y="8838"/>
                    <a:pt x="34871" y="8838"/>
                  </a:cubicBezTo>
                  <a:lnTo>
                    <a:pt x="104604" y="0"/>
                  </a:lnTo>
                  <a:close/>
                  <a:moveTo>
                    <a:pt x="87163" y="61865"/>
                  </a:moveTo>
                  <a:lnTo>
                    <a:pt x="87163" y="150242"/>
                  </a:lnTo>
                  <a:cubicBezTo>
                    <a:pt x="95888" y="150242"/>
                    <a:pt x="95888" y="150242"/>
                    <a:pt x="95888" y="150242"/>
                  </a:cubicBezTo>
                  <a:lnTo>
                    <a:pt x="104604" y="150242"/>
                  </a:lnTo>
                  <a:cubicBezTo>
                    <a:pt x="104604" y="150242"/>
                    <a:pt x="113319" y="150242"/>
                    <a:pt x="113319" y="159081"/>
                  </a:cubicBezTo>
                  <a:cubicBezTo>
                    <a:pt x="122034" y="159081"/>
                    <a:pt x="130749" y="150242"/>
                    <a:pt x="139464" y="141405"/>
                  </a:cubicBezTo>
                  <a:lnTo>
                    <a:pt x="139464" y="132567"/>
                  </a:lnTo>
                  <a:cubicBezTo>
                    <a:pt x="139464" y="132567"/>
                    <a:pt x="148190" y="123729"/>
                    <a:pt x="148190" y="106053"/>
                  </a:cubicBezTo>
                  <a:lnTo>
                    <a:pt x="148190" y="97216"/>
                  </a:lnTo>
                  <a:cubicBezTo>
                    <a:pt x="148190" y="88378"/>
                    <a:pt x="139464" y="79540"/>
                    <a:pt x="113319" y="70702"/>
                  </a:cubicBezTo>
                  <a:lnTo>
                    <a:pt x="87163" y="70702"/>
                  </a:lnTo>
                  <a:lnTo>
                    <a:pt x="87163" y="61865"/>
                  </a:lnTo>
                  <a:close/>
                  <a:moveTo>
                    <a:pt x="209207" y="159081"/>
                  </a:moveTo>
                  <a:cubicBezTo>
                    <a:pt x="217922" y="167918"/>
                    <a:pt x="217922" y="176756"/>
                    <a:pt x="209207" y="176756"/>
                  </a:cubicBezTo>
                  <a:cubicBezTo>
                    <a:pt x="200481" y="167918"/>
                    <a:pt x="209207" y="159081"/>
                    <a:pt x="209207" y="159081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51A0F7-DE43-8F4F-B068-08ACF25827FB}"/>
                </a:ext>
              </a:extLst>
            </p:cNvPr>
            <p:cNvSpPr/>
            <p:nvPr/>
          </p:nvSpPr>
          <p:spPr>
            <a:xfrm>
              <a:off x="3103104" y="1275807"/>
              <a:ext cx="226637" cy="463985"/>
            </a:xfrm>
            <a:custGeom>
              <a:avLst/>
              <a:gdLst>
                <a:gd name="connsiteX0" fmla="*/ 104604 w 226637"/>
                <a:gd name="connsiteY0" fmla="*/ 0 h 463984"/>
                <a:gd name="connsiteX1" fmla="*/ 165620 w 226637"/>
                <a:gd name="connsiteY1" fmla="*/ 26263 h 463984"/>
                <a:gd name="connsiteX2" fmla="*/ 174336 w 226637"/>
                <a:gd name="connsiteY2" fmla="*/ 26263 h 463984"/>
                <a:gd name="connsiteX3" fmla="*/ 174336 w 226637"/>
                <a:gd name="connsiteY3" fmla="*/ 17509 h 463984"/>
                <a:gd name="connsiteX4" fmla="*/ 200481 w 226637"/>
                <a:gd name="connsiteY4" fmla="*/ 35018 h 463984"/>
                <a:gd name="connsiteX5" fmla="*/ 183051 w 226637"/>
                <a:gd name="connsiteY5" fmla="*/ 35018 h 463984"/>
                <a:gd name="connsiteX6" fmla="*/ 226637 w 226637"/>
                <a:gd name="connsiteY6" fmla="*/ 113807 h 463984"/>
                <a:gd name="connsiteX7" fmla="*/ 200481 w 226637"/>
                <a:gd name="connsiteY7" fmla="*/ 175088 h 463984"/>
                <a:gd name="connsiteX8" fmla="*/ 200481 w 226637"/>
                <a:gd name="connsiteY8" fmla="*/ 192597 h 463984"/>
                <a:gd name="connsiteX9" fmla="*/ 183051 w 226637"/>
                <a:gd name="connsiteY9" fmla="*/ 201352 h 463984"/>
                <a:gd name="connsiteX10" fmla="*/ 174336 w 226637"/>
                <a:gd name="connsiteY10" fmla="*/ 201352 h 463984"/>
                <a:gd name="connsiteX11" fmla="*/ 87163 w 226637"/>
                <a:gd name="connsiteY11" fmla="*/ 227615 h 463984"/>
                <a:gd name="connsiteX12" fmla="*/ 87163 w 226637"/>
                <a:gd name="connsiteY12" fmla="*/ 236369 h 463984"/>
                <a:gd name="connsiteX13" fmla="*/ 78447 w 226637"/>
                <a:gd name="connsiteY13" fmla="*/ 385195 h 463984"/>
                <a:gd name="connsiteX14" fmla="*/ 78447 w 226637"/>
                <a:gd name="connsiteY14" fmla="*/ 437721 h 463984"/>
                <a:gd name="connsiteX15" fmla="*/ 69732 w 226637"/>
                <a:gd name="connsiteY15" fmla="*/ 463985 h 463984"/>
                <a:gd name="connsiteX16" fmla="*/ 34871 w 226637"/>
                <a:gd name="connsiteY16" fmla="*/ 463985 h 463984"/>
                <a:gd name="connsiteX17" fmla="*/ 17430 w 226637"/>
                <a:gd name="connsiteY17" fmla="*/ 411458 h 463984"/>
                <a:gd name="connsiteX18" fmla="*/ 8715 w 226637"/>
                <a:gd name="connsiteY18" fmla="*/ 385195 h 463984"/>
                <a:gd name="connsiteX19" fmla="*/ 8715 w 226637"/>
                <a:gd name="connsiteY19" fmla="*/ 131316 h 463984"/>
                <a:gd name="connsiteX20" fmla="*/ 0 w 226637"/>
                <a:gd name="connsiteY20" fmla="*/ 78790 h 463984"/>
                <a:gd name="connsiteX21" fmla="*/ 0 w 226637"/>
                <a:gd name="connsiteY21" fmla="*/ 8754 h 463984"/>
                <a:gd name="connsiteX22" fmla="*/ 52302 w 226637"/>
                <a:gd name="connsiteY22" fmla="*/ 0 h 463984"/>
                <a:gd name="connsiteX23" fmla="*/ 104604 w 226637"/>
                <a:gd name="connsiteY23" fmla="*/ 0 h 463984"/>
                <a:gd name="connsiteX24" fmla="*/ 95888 w 226637"/>
                <a:gd name="connsiteY24" fmla="*/ 61281 h 463984"/>
                <a:gd name="connsiteX25" fmla="*/ 95888 w 226637"/>
                <a:gd name="connsiteY25" fmla="*/ 61281 h 463984"/>
                <a:gd name="connsiteX26" fmla="*/ 95888 w 226637"/>
                <a:gd name="connsiteY26" fmla="*/ 157579 h 463984"/>
                <a:gd name="connsiteX27" fmla="*/ 104604 w 226637"/>
                <a:gd name="connsiteY27" fmla="*/ 157579 h 463984"/>
                <a:gd name="connsiteX28" fmla="*/ 113319 w 226637"/>
                <a:gd name="connsiteY28" fmla="*/ 157579 h 463984"/>
                <a:gd name="connsiteX29" fmla="*/ 122034 w 226637"/>
                <a:gd name="connsiteY29" fmla="*/ 166334 h 463984"/>
                <a:gd name="connsiteX30" fmla="*/ 148190 w 226637"/>
                <a:gd name="connsiteY30" fmla="*/ 140071 h 463984"/>
                <a:gd name="connsiteX31" fmla="*/ 148190 w 226637"/>
                <a:gd name="connsiteY31" fmla="*/ 131316 h 463984"/>
                <a:gd name="connsiteX32" fmla="*/ 156905 w 226637"/>
                <a:gd name="connsiteY32" fmla="*/ 105053 h 463984"/>
                <a:gd name="connsiteX33" fmla="*/ 156905 w 226637"/>
                <a:gd name="connsiteY33" fmla="*/ 96299 h 463984"/>
                <a:gd name="connsiteX34" fmla="*/ 122034 w 226637"/>
                <a:gd name="connsiteY34" fmla="*/ 70035 h 463984"/>
                <a:gd name="connsiteX35" fmla="*/ 95888 w 226637"/>
                <a:gd name="connsiteY35" fmla="*/ 70035 h 463984"/>
                <a:gd name="connsiteX36" fmla="*/ 95888 w 226637"/>
                <a:gd name="connsiteY36" fmla="*/ 61281 h 463984"/>
                <a:gd name="connsiteX37" fmla="*/ 209207 w 226637"/>
                <a:gd name="connsiteY37" fmla="*/ 166334 h 463984"/>
                <a:gd name="connsiteX38" fmla="*/ 209207 w 226637"/>
                <a:gd name="connsiteY38" fmla="*/ 183843 h 463984"/>
                <a:gd name="connsiteX39" fmla="*/ 209207 w 226637"/>
                <a:gd name="connsiteY39" fmla="*/ 166334 h 46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6637" h="463984">
                  <a:moveTo>
                    <a:pt x="104604" y="0"/>
                  </a:moveTo>
                  <a:cubicBezTo>
                    <a:pt x="104604" y="0"/>
                    <a:pt x="122034" y="8754"/>
                    <a:pt x="165620" y="26263"/>
                  </a:cubicBezTo>
                  <a:cubicBezTo>
                    <a:pt x="165620" y="26263"/>
                    <a:pt x="165620" y="26263"/>
                    <a:pt x="174336" y="26263"/>
                  </a:cubicBezTo>
                  <a:lnTo>
                    <a:pt x="174336" y="17509"/>
                  </a:lnTo>
                  <a:cubicBezTo>
                    <a:pt x="191766" y="26263"/>
                    <a:pt x="200481" y="26263"/>
                    <a:pt x="200481" y="35018"/>
                  </a:cubicBezTo>
                  <a:lnTo>
                    <a:pt x="183051" y="35018"/>
                  </a:lnTo>
                  <a:cubicBezTo>
                    <a:pt x="209207" y="61281"/>
                    <a:pt x="226637" y="87544"/>
                    <a:pt x="226637" y="113807"/>
                  </a:cubicBezTo>
                  <a:cubicBezTo>
                    <a:pt x="217922" y="157579"/>
                    <a:pt x="209207" y="175088"/>
                    <a:pt x="200481" y="175088"/>
                  </a:cubicBezTo>
                  <a:lnTo>
                    <a:pt x="200481" y="192597"/>
                  </a:lnTo>
                  <a:cubicBezTo>
                    <a:pt x="200481" y="192597"/>
                    <a:pt x="191766" y="201352"/>
                    <a:pt x="183051" y="201352"/>
                  </a:cubicBezTo>
                  <a:lnTo>
                    <a:pt x="174336" y="201352"/>
                  </a:lnTo>
                  <a:cubicBezTo>
                    <a:pt x="156905" y="210107"/>
                    <a:pt x="122034" y="218860"/>
                    <a:pt x="87163" y="227615"/>
                  </a:cubicBezTo>
                  <a:cubicBezTo>
                    <a:pt x="87163" y="236369"/>
                    <a:pt x="87163" y="236369"/>
                    <a:pt x="87163" y="236369"/>
                  </a:cubicBezTo>
                  <a:cubicBezTo>
                    <a:pt x="87163" y="271388"/>
                    <a:pt x="78447" y="358931"/>
                    <a:pt x="78447" y="385195"/>
                  </a:cubicBezTo>
                  <a:lnTo>
                    <a:pt x="78447" y="437721"/>
                  </a:lnTo>
                  <a:cubicBezTo>
                    <a:pt x="78447" y="446476"/>
                    <a:pt x="78447" y="455230"/>
                    <a:pt x="69732" y="463985"/>
                  </a:cubicBezTo>
                  <a:lnTo>
                    <a:pt x="34871" y="463985"/>
                  </a:lnTo>
                  <a:cubicBezTo>
                    <a:pt x="17430" y="463985"/>
                    <a:pt x="17430" y="446476"/>
                    <a:pt x="17430" y="411458"/>
                  </a:cubicBezTo>
                  <a:lnTo>
                    <a:pt x="8715" y="385195"/>
                  </a:lnTo>
                  <a:lnTo>
                    <a:pt x="8715" y="131316"/>
                  </a:lnTo>
                  <a:cubicBezTo>
                    <a:pt x="8715" y="131316"/>
                    <a:pt x="8715" y="113807"/>
                    <a:pt x="0" y="78790"/>
                  </a:cubicBezTo>
                  <a:cubicBezTo>
                    <a:pt x="0" y="52527"/>
                    <a:pt x="0" y="35018"/>
                    <a:pt x="0" y="8754"/>
                  </a:cubicBezTo>
                  <a:cubicBezTo>
                    <a:pt x="17430" y="8754"/>
                    <a:pt x="34871" y="0"/>
                    <a:pt x="52302" y="0"/>
                  </a:cubicBezTo>
                  <a:lnTo>
                    <a:pt x="104604" y="0"/>
                  </a:lnTo>
                  <a:close/>
                  <a:moveTo>
                    <a:pt x="95888" y="61281"/>
                  </a:moveTo>
                  <a:cubicBezTo>
                    <a:pt x="95888" y="70035"/>
                    <a:pt x="95888" y="70035"/>
                    <a:pt x="95888" y="61281"/>
                  </a:cubicBezTo>
                  <a:lnTo>
                    <a:pt x="95888" y="157579"/>
                  </a:lnTo>
                  <a:cubicBezTo>
                    <a:pt x="104604" y="157579"/>
                    <a:pt x="104604" y="157579"/>
                    <a:pt x="104604" y="157579"/>
                  </a:cubicBezTo>
                  <a:lnTo>
                    <a:pt x="113319" y="157579"/>
                  </a:lnTo>
                  <a:cubicBezTo>
                    <a:pt x="113319" y="157579"/>
                    <a:pt x="122034" y="157579"/>
                    <a:pt x="122034" y="166334"/>
                  </a:cubicBezTo>
                  <a:cubicBezTo>
                    <a:pt x="130749" y="166334"/>
                    <a:pt x="139464" y="157579"/>
                    <a:pt x="148190" y="140071"/>
                  </a:cubicBezTo>
                  <a:lnTo>
                    <a:pt x="148190" y="131316"/>
                  </a:lnTo>
                  <a:cubicBezTo>
                    <a:pt x="148190" y="131316"/>
                    <a:pt x="156905" y="113807"/>
                    <a:pt x="156905" y="105053"/>
                  </a:cubicBezTo>
                  <a:lnTo>
                    <a:pt x="156905" y="96299"/>
                  </a:lnTo>
                  <a:cubicBezTo>
                    <a:pt x="156905" y="87544"/>
                    <a:pt x="148190" y="78790"/>
                    <a:pt x="122034" y="70035"/>
                  </a:cubicBezTo>
                  <a:lnTo>
                    <a:pt x="95888" y="70035"/>
                  </a:lnTo>
                  <a:lnTo>
                    <a:pt x="95888" y="61281"/>
                  </a:lnTo>
                  <a:close/>
                  <a:moveTo>
                    <a:pt x="209207" y="166334"/>
                  </a:moveTo>
                  <a:cubicBezTo>
                    <a:pt x="217922" y="175088"/>
                    <a:pt x="217922" y="183843"/>
                    <a:pt x="209207" y="183843"/>
                  </a:cubicBezTo>
                  <a:cubicBezTo>
                    <a:pt x="209207" y="175088"/>
                    <a:pt x="209207" y="175088"/>
                    <a:pt x="209207" y="166334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EFA0E50-2BF6-D240-B206-B4A345BC8FAB}"/>
                </a:ext>
              </a:extLst>
            </p:cNvPr>
            <p:cNvSpPr/>
            <p:nvPr/>
          </p:nvSpPr>
          <p:spPr>
            <a:xfrm>
              <a:off x="3350345" y="1327361"/>
              <a:ext cx="278146" cy="371188"/>
            </a:xfrm>
            <a:custGeom>
              <a:avLst/>
              <a:gdLst>
                <a:gd name="connsiteX0" fmla="*/ 243378 w 278145"/>
                <a:gd name="connsiteY0" fmla="*/ 0 h 371187"/>
                <a:gd name="connsiteX1" fmla="*/ 278146 w 278145"/>
                <a:gd name="connsiteY1" fmla="*/ 0 h 371187"/>
                <a:gd name="connsiteX2" fmla="*/ 278146 w 278145"/>
                <a:gd name="connsiteY2" fmla="*/ 8838 h 371187"/>
                <a:gd name="connsiteX3" fmla="*/ 260757 w 278145"/>
                <a:gd name="connsiteY3" fmla="*/ 8838 h 371187"/>
                <a:gd name="connsiteX4" fmla="*/ 260757 w 278145"/>
                <a:gd name="connsiteY4" fmla="*/ 17676 h 371187"/>
                <a:gd name="connsiteX5" fmla="*/ 269451 w 278145"/>
                <a:gd name="connsiteY5" fmla="*/ 17676 h 371187"/>
                <a:gd name="connsiteX6" fmla="*/ 260757 w 278145"/>
                <a:gd name="connsiteY6" fmla="*/ 26513 h 371187"/>
                <a:gd name="connsiteX7" fmla="*/ 252072 w 278145"/>
                <a:gd name="connsiteY7" fmla="*/ 17676 h 371187"/>
                <a:gd name="connsiteX8" fmla="*/ 225988 w 278145"/>
                <a:gd name="connsiteY8" fmla="*/ 79540 h 371187"/>
                <a:gd name="connsiteX9" fmla="*/ 225988 w 278145"/>
                <a:gd name="connsiteY9" fmla="*/ 97216 h 371187"/>
                <a:gd name="connsiteX10" fmla="*/ 191220 w 278145"/>
                <a:gd name="connsiteY10" fmla="*/ 167918 h 371187"/>
                <a:gd name="connsiteX11" fmla="*/ 191220 w 278145"/>
                <a:gd name="connsiteY11" fmla="*/ 176756 h 371187"/>
                <a:gd name="connsiteX12" fmla="*/ 165147 w 278145"/>
                <a:gd name="connsiteY12" fmla="*/ 212107 h 371187"/>
                <a:gd name="connsiteX13" fmla="*/ 165147 w 278145"/>
                <a:gd name="connsiteY13" fmla="*/ 229783 h 371187"/>
                <a:gd name="connsiteX14" fmla="*/ 165147 w 278145"/>
                <a:gd name="connsiteY14" fmla="*/ 300486 h 371187"/>
                <a:gd name="connsiteX15" fmla="*/ 165147 w 278145"/>
                <a:gd name="connsiteY15" fmla="*/ 362350 h 371187"/>
                <a:gd name="connsiteX16" fmla="*/ 165147 w 278145"/>
                <a:gd name="connsiteY16" fmla="*/ 371188 h 371187"/>
                <a:gd name="connsiteX17" fmla="*/ 139073 w 278145"/>
                <a:gd name="connsiteY17" fmla="*/ 371188 h 371187"/>
                <a:gd name="connsiteX18" fmla="*/ 104305 w 278145"/>
                <a:gd name="connsiteY18" fmla="*/ 362350 h 371187"/>
                <a:gd name="connsiteX19" fmla="*/ 95610 w 278145"/>
                <a:gd name="connsiteY19" fmla="*/ 362350 h 371187"/>
                <a:gd name="connsiteX20" fmla="*/ 86916 w 278145"/>
                <a:gd name="connsiteY20" fmla="*/ 309323 h 371187"/>
                <a:gd name="connsiteX21" fmla="*/ 95610 w 278145"/>
                <a:gd name="connsiteY21" fmla="*/ 247458 h 371187"/>
                <a:gd name="connsiteX22" fmla="*/ 86916 w 278145"/>
                <a:gd name="connsiteY22" fmla="*/ 247458 h 371187"/>
                <a:gd name="connsiteX23" fmla="*/ 86916 w 278145"/>
                <a:gd name="connsiteY23" fmla="*/ 229783 h 371187"/>
                <a:gd name="connsiteX24" fmla="*/ 52147 w 278145"/>
                <a:gd name="connsiteY24" fmla="*/ 159081 h 371187"/>
                <a:gd name="connsiteX25" fmla="*/ 69536 w 278145"/>
                <a:gd name="connsiteY25" fmla="*/ 203270 h 371187"/>
                <a:gd name="connsiteX26" fmla="*/ 69536 w 278145"/>
                <a:gd name="connsiteY26" fmla="*/ 194431 h 371187"/>
                <a:gd name="connsiteX27" fmla="*/ 52147 w 278145"/>
                <a:gd name="connsiteY27" fmla="*/ 150242 h 371187"/>
                <a:gd name="connsiteX28" fmla="*/ 26074 w 278145"/>
                <a:gd name="connsiteY28" fmla="*/ 106053 h 371187"/>
                <a:gd name="connsiteX29" fmla="*/ 34768 w 278145"/>
                <a:gd name="connsiteY29" fmla="*/ 97216 h 371187"/>
                <a:gd name="connsiteX30" fmla="*/ 0 w 278145"/>
                <a:gd name="connsiteY30" fmla="*/ 17676 h 371187"/>
                <a:gd name="connsiteX31" fmla="*/ 17379 w 278145"/>
                <a:gd name="connsiteY31" fmla="*/ 17676 h 371187"/>
                <a:gd name="connsiteX32" fmla="*/ 0 w 278145"/>
                <a:gd name="connsiteY32" fmla="*/ 8838 h 371187"/>
                <a:gd name="connsiteX33" fmla="*/ 69536 w 278145"/>
                <a:gd name="connsiteY33" fmla="*/ 8838 h 371187"/>
                <a:gd name="connsiteX34" fmla="*/ 69536 w 278145"/>
                <a:gd name="connsiteY34" fmla="*/ 17676 h 371187"/>
                <a:gd name="connsiteX35" fmla="*/ 60842 w 278145"/>
                <a:gd name="connsiteY35" fmla="*/ 17676 h 371187"/>
                <a:gd name="connsiteX36" fmla="*/ 112999 w 278145"/>
                <a:gd name="connsiteY36" fmla="*/ 79540 h 371187"/>
                <a:gd name="connsiteX37" fmla="*/ 139073 w 278145"/>
                <a:gd name="connsiteY37" fmla="*/ 123729 h 371187"/>
                <a:gd name="connsiteX38" fmla="*/ 191220 w 278145"/>
                <a:gd name="connsiteY38" fmla="*/ 17676 h 371187"/>
                <a:gd name="connsiteX39" fmla="*/ 191220 w 278145"/>
                <a:gd name="connsiteY39" fmla="*/ 8838 h 371187"/>
                <a:gd name="connsiteX40" fmla="*/ 243378 w 278145"/>
                <a:gd name="connsiteY40" fmla="*/ 8838 h 371187"/>
                <a:gd name="connsiteX41" fmla="*/ 243378 w 278145"/>
                <a:gd name="connsiteY41" fmla="*/ 0 h 371187"/>
                <a:gd name="connsiteX42" fmla="*/ 95610 w 278145"/>
                <a:gd name="connsiteY42" fmla="*/ 17676 h 371187"/>
                <a:gd name="connsiteX43" fmla="*/ 104305 w 278145"/>
                <a:gd name="connsiteY43" fmla="*/ 35351 h 371187"/>
                <a:gd name="connsiteX44" fmla="*/ 95610 w 278145"/>
                <a:gd name="connsiteY44" fmla="*/ 17676 h 371187"/>
                <a:gd name="connsiteX45" fmla="*/ 95610 w 278145"/>
                <a:gd name="connsiteY45" fmla="*/ 17676 h 37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8145" h="371187">
                  <a:moveTo>
                    <a:pt x="243378" y="0"/>
                  </a:moveTo>
                  <a:lnTo>
                    <a:pt x="278146" y="0"/>
                  </a:lnTo>
                  <a:lnTo>
                    <a:pt x="278146" y="8838"/>
                  </a:lnTo>
                  <a:lnTo>
                    <a:pt x="260757" y="8838"/>
                  </a:lnTo>
                  <a:lnTo>
                    <a:pt x="260757" y="17676"/>
                  </a:lnTo>
                  <a:lnTo>
                    <a:pt x="269451" y="17676"/>
                  </a:lnTo>
                  <a:cubicBezTo>
                    <a:pt x="269451" y="26513"/>
                    <a:pt x="260757" y="26513"/>
                    <a:pt x="260757" y="26513"/>
                  </a:cubicBezTo>
                  <a:cubicBezTo>
                    <a:pt x="260757" y="26513"/>
                    <a:pt x="260757" y="17676"/>
                    <a:pt x="252072" y="17676"/>
                  </a:cubicBezTo>
                  <a:cubicBezTo>
                    <a:pt x="243378" y="44189"/>
                    <a:pt x="234683" y="70702"/>
                    <a:pt x="225988" y="79540"/>
                  </a:cubicBezTo>
                  <a:lnTo>
                    <a:pt x="225988" y="97216"/>
                  </a:lnTo>
                  <a:cubicBezTo>
                    <a:pt x="199915" y="141405"/>
                    <a:pt x="191220" y="159081"/>
                    <a:pt x="191220" y="167918"/>
                  </a:cubicBezTo>
                  <a:lnTo>
                    <a:pt x="191220" y="176756"/>
                  </a:lnTo>
                  <a:cubicBezTo>
                    <a:pt x="191220" y="194431"/>
                    <a:pt x="182536" y="203270"/>
                    <a:pt x="165147" y="212107"/>
                  </a:cubicBezTo>
                  <a:cubicBezTo>
                    <a:pt x="165147" y="220945"/>
                    <a:pt x="165147" y="229783"/>
                    <a:pt x="165147" y="229783"/>
                  </a:cubicBezTo>
                  <a:lnTo>
                    <a:pt x="165147" y="300486"/>
                  </a:lnTo>
                  <a:cubicBezTo>
                    <a:pt x="165147" y="309323"/>
                    <a:pt x="165147" y="335836"/>
                    <a:pt x="165147" y="362350"/>
                  </a:cubicBezTo>
                  <a:lnTo>
                    <a:pt x="165147" y="371188"/>
                  </a:lnTo>
                  <a:lnTo>
                    <a:pt x="139073" y="371188"/>
                  </a:lnTo>
                  <a:cubicBezTo>
                    <a:pt x="130378" y="371188"/>
                    <a:pt x="121684" y="362350"/>
                    <a:pt x="104305" y="362350"/>
                  </a:cubicBezTo>
                  <a:lnTo>
                    <a:pt x="95610" y="362350"/>
                  </a:lnTo>
                  <a:cubicBezTo>
                    <a:pt x="86916" y="362350"/>
                    <a:pt x="86916" y="344675"/>
                    <a:pt x="86916" y="309323"/>
                  </a:cubicBezTo>
                  <a:cubicBezTo>
                    <a:pt x="86916" y="282810"/>
                    <a:pt x="86916" y="265134"/>
                    <a:pt x="95610" y="247458"/>
                  </a:cubicBezTo>
                  <a:lnTo>
                    <a:pt x="86916" y="247458"/>
                  </a:lnTo>
                  <a:lnTo>
                    <a:pt x="86916" y="229783"/>
                  </a:lnTo>
                  <a:cubicBezTo>
                    <a:pt x="60842" y="194431"/>
                    <a:pt x="52147" y="167918"/>
                    <a:pt x="52147" y="159081"/>
                  </a:cubicBezTo>
                  <a:cubicBezTo>
                    <a:pt x="52147" y="159081"/>
                    <a:pt x="60842" y="176756"/>
                    <a:pt x="69536" y="203270"/>
                  </a:cubicBezTo>
                  <a:lnTo>
                    <a:pt x="69536" y="194431"/>
                  </a:lnTo>
                  <a:cubicBezTo>
                    <a:pt x="69536" y="194431"/>
                    <a:pt x="60842" y="176756"/>
                    <a:pt x="52147" y="150242"/>
                  </a:cubicBezTo>
                  <a:cubicBezTo>
                    <a:pt x="43463" y="150242"/>
                    <a:pt x="26074" y="132567"/>
                    <a:pt x="26074" y="106053"/>
                  </a:cubicBezTo>
                  <a:cubicBezTo>
                    <a:pt x="26074" y="106053"/>
                    <a:pt x="34768" y="106053"/>
                    <a:pt x="34768" y="97216"/>
                  </a:cubicBezTo>
                  <a:cubicBezTo>
                    <a:pt x="26074" y="88378"/>
                    <a:pt x="17379" y="61865"/>
                    <a:pt x="0" y="17676"/>
                  </a:cubicBezTo>
                  <a:cubicBezTo>
                    <a:pt x="0" y="17676"/>
                    <a:pt x="8695" y="17676"/>
                    <a:pt x="17379" y="17676"/>
                  </a:cubicBezTo>
                  <a:cubicBezTo>
                    <a:pt x="0" y="17676"/>
                    <a:pt x="0" y="17676"/>
                    <a:pt x="0" y="8838"/>
                  </a:cubicBezTo>
                  <a:lnTo>
                    <a:pt x="69536" y="8838"/>
                  </a:lnTo>
                  <a:lnTo>
                    <a:pt x="69536" y="17676"/>
                  </a:lnTo>
                  <a:lnTo>
                    <a:pt x="60842" y="17676"/>
                  </a:lnTo>
                  <a:cubicBezTo>
                    <a:pt x="78231" y="17676"/>
                    <a:pt x="86916" y="35351"/>
                    <a:pt x="112999" y="79540"/>
                  </a:cubicBezTo>
                  <a:cubicBezTo>
                    <a:pt x="130378" y="106053"/>
                    <a:pt x="139073" y="114892"/>
                    <a:pt x="139073" y="123729"/>
                  </a:cubicBezTo>
                  <a:cubicBezTo>
                    <a:pt x="139073" y="123729"/>
                    <a:pt x="156452" y="88378"/>
                    <a:pt x="191220" y="17676"/>
                  </a:cubicBezTo>
                  <a:lnTo>
                    <a:pt x="191220" y="8838"/>
                  </a:lnTo>
                  <a:lnTo>
                    <a:pt x="243378" y="8838"/>
                  </a:lnTo>
                  <a:lnTo>
                    <a:pt x="243378" y="0"/>
                  </a:lnTo>
                  <a:close/>
                  <a:moveTo>
                    <a:pt x="95610" y="17676"/>
                  </a:moveTo>
                  <a:cubicBezTo>
                    <a:pt x="95610" y="26513"/>
                    <a:pt x="104305" y="35351"/>
                    <a:pt x="104305" y="35351"/>
                  </a:cubicBezTo>
                  <a:cubicBezTo>
                    <a:pt x="95610" y="35351"/>
                    <a:pt x="95610" y="35351"/>
                    <a:pt x="95610" y="17676"/>
                  </a:cubicBezTo>
                  <a:cubicBezTo>
                    <a:pt x="86916" y="17676"/>
                    <a:pt x="86916" y="17676"/>
                    <a:pt x="95610" y="17676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82E7217-A76D-9646-9E57-B384A00436EF}"/>
              </a:ext>
            </a:extLst>
          </p:cNvPr>
          <p:cNvSpPr txBox="1"/>
          <p:nvPr/>
        </p:nvSpPr>
        <p:spPr>
          <a:xfrm>
            <a:off x="4340093" y="3068864"/>
            <a:ext cx="40038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Free appetizers on Halloween</a:t>
            </a:r>
            <a:endParaRPr lang="en-US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Open Sans" panose="020B0606030504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Choices include: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Open Sans" panose="020B0606030504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Hot Dog Mummies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Bacon Wrapped Jalapeno Ghouls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The Mummy Brie</a:t>
            </a:r>
            <a:endParaRPr lang="en-US" sz="16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26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5">
            <a:extLst>
              <a:ext uri="{FF2B5EF4-FFF2-40B4-BE49-F238E27FC236}">
                <a16:creationId xmlns:a16="http://schemas.microsoft.com/office/drawing/2014/main" id="{4DA3339E-CF6D-6340-9121-FFF6F910C1F0}"/>
              </a:ext>
            </a:extLst>
          </p:cNvPr>
          <p:cNvSpPr/>
          <p:nvPr/>
        </p:nvSpPr>
        <p:spPr>
          <a:xfrm>
            <a:off x="6997700" y="5549900"/>
            <a:ext cx="2908300" cy="1308100"/>
          </a:xfrm>
          <a:custGeom>
            <a:avLst/>
            <a:gdLst>
              <a:gd name="connsiteX0" fmla="*/ 1939656 w 2908299"/>
              <a:gd name="connsiteY0" fmla="*/ 963444 h 1308100"/>
              <a:gd name="connsiteX1" fmla="*/ 1942621 w 2908299"/>
              <a:gd name="connsiteY1" fmla="*/ 608747 h 1308100"/>
              <a:gd name="connsiteX2" fmla="*/ 2166845 w 2908299"/>
              <a:gd name="connsiteY2" fmla="*/ 601075 h 1308100"/>
              <a:gd name="connsiteX3" fmla="*/ 2163870 w 2908299"/>
              <a:gd name="connsiteY3" fmla="*/ 955766 h 1308100"/>
              <a:gd name="connsiteX4" fmla="*/ 1939656 w 2908299"/>
              <a:gd name="connsiteY4" fmla="*/ 963444 h 1308100"/>
              <a:gd name="connsiteX5" fmla="*/ 1883305 w 2908299"/>
              <a:gd name="connsiteY5" fmla="*/ 278251 h 1308100"/>
              <a:gd name="connsiteX6" fmla="*/ 1732045 w 2908299"/>
              <a:gd name="connsiteY6" fmla="*/ 264087 h 1308100"/>
              <a:gd name="connsiteX7" fmla="*/ 1715441 w 2908299"/>
              <a:gd name="connsiteY7" fmla="*/ 226906 h 1308100"/>
              <a:gd name="connsiteX8" fmla="*/ 1866701 w 2908299"/>
              <a:gd name="connsiteY8" fmla="*/ 241071 h 1308100"/>
              <a:gd name="connsiteX9" fmla="*/ 1883305 w 2908299"/>
              <a:gd name="connsiteY9" fmla="*/ 278251 h 1308100"/>
              <a:gd name="connsiteX10" fmla="*/ 927120 w 2908299"/>
              <a:gd name="connsiteY10" fmla="*/ 422253 h 1308100"/>
              <a:gd name="connsiteX11" fmla="*/ 767558 w 2908299"/>
              <a:gd name="connsiteY11" fmla="*/ 817668 h 1308100"/>
              <a:gd name="connsiteX12" fmla="*/ 1195235 w 2908299"/>
              <a:gd name="connsiteY12" fmla="*/ 825931 h 1308100"/>
              <a:gd name="connsiteX13" fmla="*/ 1354793 w 2908299"/>
              <a:gd name="connsiteY13" fmla="*/ 430516 h 1308100"/>
              <a:gd name="connsiteX14" fmla="*/ 927120 w 2908299"/>
              <a:gd name="connsiteY14" fmla="*/ 422253 h 1308100"/>
              <a:gd name="connsiteX15" fmla="*/ 30845 w 2908299"/>
              <a:gd name="connsiteY15" fmla="*/ 1292754 h 1308100"/>
              <a:gd name="connsiteX16" fmla="*/ 30845 w 2908299"/>
              <a:gd name="connsiteY16" fmla="*/ 1308100 h 1308100"/>
              <a:gd name="connsiteX17" fmla="*/ 0 w 2908299"/>
              <a:gd name="connsiteY17" fmla="*/ 1308100 h 1308100"/>
              <a:gd name="connsiteX18" fmla="*/ 20761 w 2908299"/>
              <a:gd name="connsiteY18" fmla="*/ 1151706 h 1308100"/>
              <a:gd name="connsiteX19" fmla="*/ 30845 w 2908299"/>
              <a:gd name="connsiteY19" fmla="*/ 1292754 h 1308100"/>
              <a:gd name="connsiteX20" fmla="*/ 140581 w 2908299"/>
              <a:gd name="connsiteY20" fmla="*/ 834192 h 1308100"/>
              <a:gd name="connsiteX21" fmla="*/ 115668 w 2908299"/>
              <a:gd name="connsiteY21" fmla="*/ 937473 h 1308100"/>
              <a:gd name="connsiteX22" fmla="*/ 36183 w 2908299"/>
              <a:gd name="connsiteY22" fmla="*/ 1033077 h 1308100"/>
              <a:gd name="connsiteX23" fmla="*/ 88975 w 2908299"/>
              <a:gd name="connsiteY23" fmla="*/ 926259 h 1308100"/>
              <a:gd name="connsiteX24" fmla="*/ 140581 w 2908299"/>
              <a:gd name="connsiteY24" fmla="*/ 834192 h 1308100"/>
              <a:gd name="connsiteX25" fmla="*/ 961526 w 2908299"/>
              <a:gd name="connsiteY25" fmla="*/ 93528 h 1308100"/>
              <a:gd name="connsiteX26" fmla="*/ 787133 w 2908299"/>
              <a:gd name="connsiteY26" fmla="*/ 196807 h 1308100"/>
              <a:gd name="connsiteX27" fmla="*/ 621640 w 2908299"/>
              <a:gd name="connsiteY27" fmla="*/ 271169 h 1308100"/>
              <a:gd name="connsiteX28" fmla="*/ 651298 w 2908299"/>
              <a:gd name="connsiteY28" fmla="*/ 232808 h 1308100"/>
              <a:gd name="connsiteX29" fmla="*/ 775270 w 2908299"/>
              <a:gd name="connsiteY29" fmla="*/ 163167 h 1308100"/>
              <a:gd name="connsiteX30" fmla="*/ 927120 w 2908299"/>
              <a:gd name="connsiteY30" fmla="*/ 77593 h 1308100"/>
              <a:gd name="connsiteX31" fmla="*/ 1059990 w 2908299"/>
              <a:gd name="connsiteY31" fmla="*/ 60478 h 1308100"/>
              <a:gd name="connsiteX32" fmla="*/ 961526 w 2908299"/>
              <a:gd name="connsiteY32" fmla="*/ 93528 h 1308100"/>
              <a:gd name="connsiteX33" fmla="*/ 2908300 w 2908299"/>
              <a:gd name="connsiteY33" fmla="*/ 1308100 h 1308100"/>
              <a:gd name="connsiteX34" fmla="*/ 2903558 w 2908299"/>
              <a:gd name="connsiteY34" fmla="*/ 1208362 h 1308100"/>
              <a:gd name="connsiteX35" fmla="*/ 2825851 w 2908299"/>
              <a:gd name="connsiteY35" fmla="*/ 880226 h 1308100"/>
              <a:gd name="connsiteX36" fmla="*/ 2606968 w 2908299"/>
              <a:gd name="connsiteY36" fmla="*/ 559173 h 1308100"/>
              <a:gd name="connsiteX37" fmla="*/ 2210147 w 2908299"/>
              <a:gd name="connsiteY37" fmla="*/ 255825 h 1308100"/>
              <a:gd name="connsiteX38" fmla="*/ 1914745 w 2908299"/>
              <a:gd name="connsiteY38" fmla="*/ 114184 h 1308100"/>
              <a:gd name="connsiteX39" fmla="*/ 1594433 w 2908299"/>
              <a:gd name="connsiteY39" fmla="*/ 61658 h 1308100"/>
              <a:gd name="connsiteX40" fmla="*/ 1487073 w 2908299"/>
              <a:gd name="connsiteY40" fmla="*/ 45134 h 1308100"/>
              <a:gd name="connsiteX41" fmla="*/ 1431910 w 2908299"/>
              <a:gd name="connsiteY41" fmla="*/ 10904 h 1308100"/>
              <a:gd name="connsiteX42" fmla="*/ 1344709 w 2908299"/>
              <a:gd name="connsiteY42" fmla="*/ 280 h 1308100"/>
              <a:gd name="connsiteX43" fmla="*/ 1159642 w 2908299"/>
              <a:gd name="connsiteY43" fmla="*/ 32150 h 1308100"/>
              <a:gd name="connsiteX44" fmla="*/ 962714 w 2908299"/>
              <a:gd name="connsiteY44" fmla="*/ 169069 h 1308100"/>
              <a:gd name="connsiteX45" fmla="*/ 597319 w 2908299"/>
              <a:gd name="connsiteY45" fmla="*/ 342580 h 1308100"/>
              <a:gd name="connsiteX46" fmla="*/ 493516 w 2908299"/>
              <a:gd name="connsiteY46" fmla="*/ 362646 h 1308100"/>
              <a:gd name="connsiteX47" fmla="*/ 444283 w 2908299"/>
              <a:gd name="connsiteY47" fmla="*/ 416351 h 1308100"/>
              <a:gd name="connsiteX48" fmla="*/ 309040 w 2908299"/>
              <a:gd name="connsiteY48" fmla="*/ 532615 h 1308100"/>
              <a:gd name="connsiteX49" fmla="*/ 244385 w 2908299"/>
              <a:gd name="connsiteY49" fmla="*/ 651240 h 1308100"/>
              <a:gd name="connsiteX50" fmla="*/ 232521 w 2908299"/>
              <a:gd name="connsiteY50" fmla="*/ 769864 h 1308100"/>
              <a:gd name="connsiteX51" fmla="*/ 313786 w 2908299"/>
              <a:gd name="connsiteY51" fmla="*/ 692552 h 1308100"/>
              <a:gd name="connsiteX52" fmla="*/ 454960 w 2908299"/>
              <a:gd name="connsiteY52" fmla="*/ 511959 h 1308100"/>
              <a:gd name="connsiteX53" fmla="*/ 499447 w 2908299"/>
              <a:gd name="connsiteY53" fmla="*/ 500156 h 1308100"/>
              <a:gd name="connsiteX54" fmla="*/ 341664 w 2908299"/>
              <a:gd name="connsiteY54" fmla="*/ 717929 h 1308100"/>
              <a:gd name="connsiteX55" fmla="*/ 150071 w 2908299"/>
              <a:gd name="connsiteY55" fmla="*/ 1040755 h 1308100"/>
              <a:gd name="connsiteX56" fmla="*/ 121599 w 2908299"/>
              <a:gd name="connsiteY56" fmla="*/ 1176494 h 1308100"/>
              <a:gd name="connsiteX57" fmla="*/ 118040 w 2908299"/>
              <a:gd name="connsiteY57" fmla="*/ 1308100 h 1308100"/>
              <a:gd name="connsiteX58" fmla="*/ 2329368 w 2908299"/>
              <a:gd name="connsiteY58" fmla="*/ 1308100 h 1308100"/>
              <a:gd name="connsiteX59" fmla="*/ 2432584 w 2908299"/>
              <a:gd name="connsiteY59" fmla="*/ 1158199 h 1308100"/>
              <a:gd name="connsiteX60" fmla="*/ 2659165 w 2908299"/>
              <a:gd name="connsiteY60" fmla="*/ 1150521 h 1308100"/>
              <a:gd name="connsiteX61" fmla="*/ 2644339 w 2908299"/>
              <a:gd name="connsiteY61" fmla="*/ 1308100 h 1308100"/>
              <a:gd name="connsiteX62" fmla="*/ 2908300 w 2908299"/>
              <a:gd name="connsiteY62" fmla="*/ 1308100 h 1308100"/>
              <a:gd name="connsiteX63" fmla="*/ 2908300 w 2908299"/>
              <a:gd name="connsiteY63" fmla="*/ 130810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908299" h="1308100">
                <a:moveTo>
                  <a:pt x="1939656" y="963444"/>
                </a:moveTo>
                <a:cubicBezTo>
                  <a:pt x="1878562" y="867832"/>
                  <a:pt x="1879750" y="708486"/>
                  <a:pt x="1942621" y="608747"/>
                </a:cubicBezTo>
                <a:cubicBezTo>
                  <a:pt x="2005501" y="508418"/>
                  <a:pt x="2105742" y="505467"/>
                  <a:pt x="2166845" y="601075"/>
                </a:cubicBezTo>
                <a:cubicBezTo>
                  <a:pt x="2227938" y="696683"/>
                  <a:pt x="2226750" y="856029"/>
                  <a:pt x="2163870" y="955766"/>
                </a:cubicBezTo>
                <a:cubicBezTo>
                  <a:pt x="2101000" y="1056101"/>
                  <a:pt x="2000758" y="1059637"/>
                  <a:pt x="1939656" y="963444"/>
                </a:cubicBezTo>
                <a:close/>
                <a:moveTo>
                  <a:pt x="1883305" y="278251"/>
                </a:moveTo>
                <a:cubicBezTo>
                  <a:pt x="1845934" y="284743"/>
                  <a:pt x="1778311" y="278251"/>
                  <a:pt x="1732045" y="264087"/>
                </a:cubicBezTo>
                <a:cubicBezTo>
                  <a:pt x="1685778" y="249923"/>
                  <a:pt x="1678659" y="233398"/>
                  <a:pt x="1715441" y="226906"/>
                </a:cubicBezTo>
                <a:cubicBezTo>
                  <a:pt x="1752812" y="220415"/>
                  <a:pt x="1820434" y="226906"/>
                  <a:pt x="1866701" y="241071"/>
                </a:cubicBezTo>
                <a:cubicBezTo>
                  <a:pt x="1912968" y="255234"/>
                  <a:pt x="1920676" y="271760"/>
                  <a:pt x="1883305" y="278251"/>
                </a:cubicBezTo>
                <a:close/>
                <a:moveTo>
                  <a:pt x="927120" y="422253"/>
                </a:moveTo>
                <a:cubicBezTo>
                  <a:pt x="765186" y="529074"/>
                  <a:pt x="693413" y="706126"/>
                  <a:pt x="767558" y="817668"/>
                </a:cubicBezTo>
                <a:cubicBezTo>
                  <a:pt x="841705" y="929210"/>
                  <a:pt x="1033302" y="932751"/>
                  <a:pt x="1195235" y="825931"/>
                </a:cubicBezTo>
                <a:cubicBezTo>
                  <a:pt x="1357758" y="719109"/>
                  <a:pt x="1428945" y="542058"/>
                  <a:pt x="1354793" y="430516"/>
                </a:cubicBezTo>
                <a:cubicBezTo>
                  <a:pt x="1281239" y="318973"/>
                  <a:pt x="1089653" y="315432"/>
                  <a:pt x="927120" y="422253"/>
                </a:cubicBezTo>
                <a:close/>
                <a:moveTo>
                  <a:pt x="30845" y="1292754"/>
                </a:moveTo>
                <a:lnTo>
                  <a:pt x="30845" y="1308100"/>
                </a:lnTo>
                <a:lnTo>
                  <a:pt x="0" y="1308100"/>
                </a:lnTo>
                <a:cubicBezTo>
                  <a:pt x="7711" y="1234325"/>
                  <a:pt x="16609" y="1169413"/>
                  <a:pt x="20761" y="1151706"/>
                </a:cubicBezTo>
                <a:cubicBezTo>
                  <a:pt x="27286" y="1128691"/>
                  <a:pt x="27286" y="1183575"/>
                  <a:pt x="30845" y="1292754"/>
                </a:cubicBezTo>
                <a:close/>
                <a:moveTo>
                  <a:pt x="140581" y="834192"/>
                </a:moveTo>
                <a:cubicBezTo>
                  <a:pt x="147106" y="837143"/>
                  <a:pt x="141767" y="887898"/>
                  <a:pt x="115668" y="937473"/>
                </a:cubicBezTo>
                <a:cubicBezTo>
                  <a:pt x="89568" y="987047"/>
                  <a:pt x="42708" y="1036034"/>
                  <a:pt x="36183" y="1033077"/>
                </a:cubicBezTo>
                <a:cubicBezTo>
                  <a:pt x="29658" y="1030716"/>
                  <a:pt x="62876" y="976421"/>
                  <a:pt x="88975" y="926259"/>
                </a:cubicBezTo>
                <a:cubicBezTo>
                  <a:pt x="115075" y="876685"/>
                  <a:pt x="134056" y="831242"/>
                  <a:pt x="140581" y="834192"/>
                </a:cubicBezTo>
                <a:close/>
                <a:moveTo>
                  <a:pt x="961526" y="93528"/>
                </a:moveTo>
                <a:cubicBezTo>
                  <a:pt x="907546" y="117724"/>
                  <a:pt x="852382" y="159627"/>
                  <a:pt x="787133" y="196807"/>
                </a:cubicBezTo>
                <a:cubicBezTo>
                  <a:pt x="721885" y="233989"/>
                  <a:pt x="647739" y="265857"/>
                  <a:pt x="621640" y="271169"/>
                </a:cubicBezTo>
                <a:cubicBezTo>
                  <a:pt x="595540" y="275891"/>
                  <a:pt x="617487" y="254054"/>
                  <a:pt x="651298" y="232808"/>
                </a:cubicBezTo>
                <a:cubicBezTo>
                  <a:pt x="684515" y="211561"/>
                  <a:pt x="729002" y="192086"/>
                  <a:pt x="775270" y="163167"/>
                </a:cubicBezTo>
                <a:cubicBezTo>
                  <a:pt x="821537" y="134249"/>
                  <a:pt x="868991" y="97069"/>
                  <a:pt x="927120" y="77593"/>
                </a:cubicBezTo>
                <a:cubicBezTo>
                  <a:pt x="984659" y="58117"/>
                  <a:pt x="1052282" y="57527"/>
                  <a:pt x="1059990" y="60478"/>
                </a:cubicBezTo>
                <a:cubicBezTo>
                  <a:pt x="1067109" y="62839"/>
                  <a:pt x="1015500" y="69331"/>
                  <a:pt x="961526" y="93528"/>
                </a:cubicBezTo>
                <a:close/>
                <a:moveTo>
                  <a:pt x="2908300" y="1308100"/>
                </a:moveTo>
                <a:cubicBezTo>
                  <a:pt x="2907112" y="1272687"/>
                  <a:pt x="2905335" y="1239046"/>
                  <a:pt x="2903558" y="1208362"/>
                </a:cubicBezTo>
                <a:cubicBezTo>
                  <a:pt x="2892875" y="1057277"/>
                  <a:pt x="2869152" y="976421"/>
                  <a:pt x="2825851" y="880226"/>
                </a:cubicBezTo>
                <a:cubicBezTo>
                  <a:pt x="2782550" y="784028"/>
                  <a:pt x="2720857" y="671895"/>
                  <a:pt x="2606968" y="559173"/>
                </a:cubicBezTo>
                <a:cubicBezTo>
                  <a:pt x="2493677" y="446450"/>
                  <a:pt x="2328779" y="331957"/>
                  <a:pt x="2210147" y="255825"/>
                </a:cubicBezTo>
                <a:cubicBezTo>
                  <a:pt x="2092104" y="179692"/>
                  <a:pt x="2020328" y="141921"/>
                  <a:pt x="1914745" y="114184"/>
                </a:cubicBezTo>
                <a:cubicBezTo>
                  <a:pt x="1809751" y="87036"/>
                  <a:pt x="1670952" y="69921"/>
                  <a:pt x="1594433" y="61658"/>
                </a:cubicBezTo>
                <a:cubicBezTo>
                  <a:pt x="1517914" y="53396"/>
                  <a:pt x="1503677" y="53396"/>
                  <a:pt x="1487073" y="45134"/>
                </a:cubicBezTo>
                <a:cubicBezTo>
                  <a:pt x="1470459" y="36871"/>
                  <a:pt x="1451479" y="20346"/>
                  <a:pt x="1431910" y="10904"/>
                </a:cubicBezTo>
                <a:cubicBezTo>
                  <a:pt x="1412921" y="1461"/>
                  <a:pt x="1393941" y="-900"/>
                  <a:pt x="1344709" y="280"/>
                </a:cubicBezTo>
                <a:cubicBezTo>
                  <a:pt x="1295477" y="1461"/>
                  <a:pt x="1216582" y="6182"/>
                  <a:pt x="1159642" y="32150"/>
                </a:cubicBezTo>
                <a:cubicBezTo>
                  <a:pt x="1102103" y="58117"/>
                  <a:pt x="1066519" y="105921"/>
                  <a:pt x="962714" y="169069"/>
                </a:cubicBezTo>
                <a:cubicBezTo>
                  <a:pt x="858907" y="232218"/>
                  <a:pt x="686888" y="310711"/>
                  <a:pt x="597319" y="342580"/>
                </a:cubicBezTo>
                <a:cubicBezTo>
                  <a:pt x="507751" y="374449"/>
                  <a:pt x="500633" y="360285"/>
                  <a:pt x="493516" y="362646"/>
                </a:cubicBezTo>
                <a:cubicBezTo>
                  <a:pt x="486397" y="365006"/>
                  <a:pt x="479279" y="383891"/>
                  <a:pt x="444283" y="416351"/>
                </a:cubicBezTo>
                <a:cubicBezTo>
                  <a:pt x="409878" y="448220"/>
                  <a:pt x="347596" y="493664"/>
                  <a:pt x="309040" y="532615"/>
                </a:cubicBezTo>
                <a:cubicBezTo>
                  <a:pt x="271077" y="571567"/>
                  <a:pt x="256249" y="605206"/>
                  <a:pt x="244385" y="651240"/>
                </a:cubicBezTo>
                <a:cubicBezTo>
                  <a:pt x="232521" y="697863"/>
                  <a:pt x="223031" y="756880"/>
                  <a:pt x="232521" y="769864"/>
                </a:cubicBezTo>
                <a:cubicBezTo>
                  <a:pt x="242012" y="782848"/>
                  <a:pt x="270484" y="749798"/>
                  <a:pt x="313786" y="692552"/>
                </a:cubicBezTo>
                <a:cubicBezTo>
                  <a:pt x="357087" y="635304"/>
                  <a:pt x="414031" y="554451"/>
                  <a:pt x="454960" y="511959"/>
                </a:cubicBezTo>
                <a:cubicBezTo>
                  <a:pt x="495295" y="468876"/>
                  <a:pt x="519614" y="464156"/>
                  <a:pt x="499447" y="500156"/>
                </a:cubicBezTo>
                <a:cubicBezTo>
                  <a:pt x="479279" y="535566"/>
                  <a:pt x="414624" y="611698"/>
                  <a:pt x="341664" y="717929"/>
                </a:cubicBezTo>
                <a:cubicBezTo>
                  <a:pt x="268112" y="824750"/>
                  <a:pt x="186848" y="959899"/>
                  <a:pt x="150071" y="1040755"/>
                </a:cubicBezTo>
                <a:cubicBezTo>
                  <a:pt x="113295" y="1121610"/>
                  <a:pt x="120413" y="1147573"/>
                  <a:pt x="121599" y="1176494"/>
                </a:cubicBezTo>
                <a:cubicBezTo>
                  <a:pt x="122785" y="1203054"/>
                  <a:pt x="118634" y="1231965"/>
                  <a:pt x="118040" y="1308100"/>
                </a:cubicBezTo>
                <a:lnTo>
                  <a:pt x="2329368" y="1308100"/>
                </a:lnTo>
                <a:cubicBezTo>
                  <a:pt x="2354278" y="1253804"/>
                  <a:pt x="2389872" y="1200684"/>
                  <a:pt x="2432584" y="1158199"/>
                </a:cubicBezTo>
                <a:cubicBezTo>
                  <a:pt x="2532825" y="1057864"/>
                  <a:pt x="2634853" y="1054916"/>
                  <a:pt x="2659165" y="1150521"/>
                </a:cubicBezTo>
                <a:cubicBezTo>
                  <a:pt x="2670437" y="1193603"/>
                  <a:pt x="2663917" y="1250259"/>
                  <a:pt x="2644339" y="1308100"/>
                </a:cubicBezTo>
                <a:lnTo>
                  <a:pt x="2908300" y="1308100"/>
                </a:lnTo>
                <a:lnTo>
                  <a:pt x="2908300" y="130810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 w="94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Graphic 13">
            <a:extLst>
              <a:ext uri="{FF2B5EF4-FFF2-40B4-BE49-F238E27FC236}">
                <a16:creationId xmlns:a16="http://schemas.microsoft.com/office/drawing/2014/main" id="{9BC80075-2C49-FC4B-A6EE-D79EBBD4CC32}"/>
              </a:ext>
            </a:extLst>
          </p:cNvPr>
          <p:cNvSpPr/>
          <p:nvPr/>
        </p:nvSpPr>
        <p:spPr>
          <a:xfrm>
            <a:off x="-2637" y="2777720"/>
            <a:ext cx="9906000" cy="4078632"/>
          </a:xfrm>
          <a:custGeom>
            <a:avLst/>
            <a:gdLst>
              <a:gd name="connsiteX0" fmla="*/ 6927155 w 9906000"/>
              <a:gd name="connsiteY0" fmla="*/ 581455 h 4078631"/>
              <a:gd name="connsiteX1" fmla="*/ 7414149 w 9906000"/>
              <a:gd name="connsiteY1" fmla="*/ 322599 h 4078631"/>
              <a:gd name="connsiteX2" fmla="*/ 8034156 w 9906000"/>
              <a:gd name="connsiteY2" fmla="*/ 596818 h 4078631"/>
              <a:gd name="connsiteX3" fmla="*/ 8119133 w 9906000"/>
              <a:gd name="connsiteY3" fmla="*/ 690534 h 4078631"/>
              <a:gd name="connsiteX4" fmla="*/ 8546091 w 9906000"/>
              <a:gd name="connsiteY4" fmla="*/ 1114052 h 4078631"/>
              <a:gd name="connsiteX5" fmla="*/ 9152592 w 9906000"/>
              <a:gd name="connsiteY5" fmla="*/ 1000510 h 4078631"/>
              <a:gd name="connsiteX6" fmla="*/ 9280170 w 9906000"/>
              <a:gd name="connsiteY6" fmla="*/ 929544 h 4078631"/>
              <a:gd name="connsiteX7" fmla="*/ 9906001 w 9906000"/>
              <a:gd name="connsiteY7" fmla="*/ 604444 h 4078631"/>
              <a:gd name="connsiteX8" fmla="*/ 9906001 w 9906000"/>
              <a:gd name="connsiteY8" fmla="*/ 4086311 h 4078631"/>
              <a:gd name="connsiteX9" fmla="*/ 0 w 9906000"/>
              <a:gd name="connsiteY9" fmla="*/ 4086311 h 4078631"/>
              <a:gd name="connsiteX10" fmla="*/ 0 w 9906000"/>
              <a:gd name="connsiteY10" fmla="*/ 0 h 4078631"/>
              <a:gd name="connsiteX11" fmla="*/ 169606 w 9906000"/>
              <a:gd name="connsiteY11" fmla="*/ 151910 h 4078631"/>
              <a:gd name="connsiteX12" fmla="*/ 291139 w 9906000"/>
              <a:gd name="connsiteY12" fmla="*/ 264833 h 4078631"/>
              <a:gd name="connsiteX13" fmla="*/ 803075 w 9906000"/>
              <a:gd name="connsiteY13" fmla="*/ 422859 h 4078631"/>
              <a:gd name="connsiteX14" fmla="*/ 1183439 w 9906000"/>
              <a:gd name="connsiteY14" fmla="*/ 257524 h 4078631"/>
              <a:gd name="connsiteX15" fmla="*/ 1359806 w 9906000"/>
              <a:gd name="connsiteY15" fmla="*/ 165239 h 4078631"/>
              <a:gd name="connsiteX16" fmla="*/ 1921507 w 9906000"/>
              <a:gd name="connsiteY16" fmla="*/ 106809 h 4078631"/>
              <a:gd name="connsiteX17" fmla="*/ 2523749 w 9906000"/>
              <a:gd name="connsiteY17" fmla="*/ 574243 h 4078631"/>
              <a:gd name="connsiteX18" fmla="*/ 2588903 w 9906000"/>
              <a:gd name="connsiteY18" fmla="*/ 639781 h 4078631"/>
              <a:gd name="connsiteX19" fmla="*/ 3130250 w 9906000"/>
              <a:gd name="connsiteY19" fmla="*/ 1091477 h 4078631"/>
              <a:gd name="connsiteX20" fmla="*/ 3886765 w 9906000"/>
              <a:gd name="connsiteY20" fmla="*/ 1116705 h 4078631"/>
              <a:gd name="connsiteX21" fmla="*/ 4297229 w 9906000"/>
              <a:gd name="connsiteY21" fmla="*/ 917924 h 4078631"/>
              <a:gd name="connsiteX22" fmla="*/ 4787635 w 9906000"/>
              <a:gd name="connsiteY22" fmla="*/ 696413 h 4078631"/>
              <a:gd name="connsiteX23" fmla="*/ 5357971 w 9906000"/>
              <a:gd name="connsiteY23" fmla="*/ 786837 h 4078631"/>
              <a:gd name="connsiteX24" fmla="*/ 5475902 w 9906000"/>
              <a:gd name="connsiteY24" fmla="*/ 834519 h 4078631"/>
              <a:gd name="connsiteX25" fmla="*/ 6381748 w 9906000"/>
              <a:gd name="connsiteY25" fmla="*/ 875684 h 4078631"/>
              <a:gd name="connsiteX26" fmla="*/ 6927155 w 9906000"/>
              <a:gd name="connsiteY26" fmla="*/ 581455 h 40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906000" h="4078631">
                <a:moveTo>
                  <a:pt x="6927155" y="581455"/>
                </a:moveTo>
                <a:cubicBezTo>
                  <a:pt x="7105239" y="470534"/>
                  <a:pt x="7274253" y="365264"/>
                  <a:pt x="7414149" y="322599"/>
                </a:cubicBezTo>
                <a:cubicBezTo>
                  <a:pt x="7694293" y="236947"/>
                  <a:pt x="7857824" y="402939"/>
                  <a:pt x="8034156" y="596818"/>
                </a:cubicBezTo>
                <a:cubicBezTo>
                  <a:pt x="8062238" y="627566"/>
                  <a:pt x="8090639" y="658998"/>
                  <a:pt x="8119133" y="690534"/>
                </a:cubicBezTo>
                <a:cubicBezTo>
                  <a:pt x="8270288" y="857838"/>
                  <a:pt x="8424055" y="1028015"/>
                  <a:pt x="8546091" y="1114052"/>
                </a:cubicBezTo>
                <a:cubicBezTo>
                  <a:pt x="8690434" y="1216303"/>
                  <a:pt x="8790682" y="1199703"/>
                  <a:pt x="9152592" y="1000510"/>
                </a:cubicBezTo>
                <a:cubicBezTo>
                  <a:pt x="9192134" y="978817"/>
                  <a:pt x="9234793" y="954943"/>
                  <a:pt x="9280170" y="929544"/>
                </a:cubicBezTo>
                <a:cubicBezTo>
                  <a:pt x="9455608" y="831354"/>
                  <a:pt x="9671764" y="710372"/>
                  <a:pt x="9906001" y="604444"/>
                </a:cubicBezTo>
                <a:lnTo>
                  <a:pt x="9906001" y="4086311"/>
                </a:lnTo>
                <a:lnTo>
                  <a:pt x="0" y="4086311"/>
                </a:lnTo>
                <a:lnTo>
                  <a:pt x="0" y="0"/>
                </a:lnTo>
                <a:cubicBezTo>
                  <a:pt x="59899" y="44870"/>
                  <a:pt x="115261" y="98886"/>
                  <a:pt x="169606" y="151910"/>
                </a:cubicBezTo>
                <a:cubicBezTo>
                  <a:pt x="210195" y="191512"/>
                  <a:pt x="250217" y="230562"/>
                  <a:pt x="291139" y="264833"/>
                </a:cubicBezTo>
                <a:cubicBezTo>
                  <a:pt x="449697" y="397627"/>
                  <a:pt x="621764" y="458713"/>
                  <a:pt x="803075" y="422859"/>
                </a:cubicBezTo>
                <a:cubicBezTo>
                  <a:pt x="926790" y="397842"/>
                  <a:pt x="1055176" y="327648"/>
                  <a:pt x="1183439" y="257524"/>
                </a:cubicBezTo>
                <a:cubicBezTo>
                  <a:pt x="1242404" y="225282"/>
                  <a:pt x="1301358" y="193054"/>
                  <a:pt x="1359806" y="165239"/>
                </a:cubicBezTo>
                <a:cubicBezTo>
                  <a:pt x="1545385" y="76267"/>
                  <a:pt x="1726693" y="32445"/>
                  <a:pt x="1921507" y="106809"/>
                </a:cubicBezTo>
                <a:cubicBezTo>
                  <a:pt x="2116333" y="181174"/>
                  <a:pt x="2324653" y="375053"/>
                  <a:pt x="2523749" y="574243"/>
                </a:cubicBezTo>
                <a:cubicBezTo>
                  <a:pt x="2545561" y="596068"/>
                  <a:pt x="2567256" y="617956"/>
                  <a:pt x="2588903" y="639781"/>
                </a:cubicBezTo>
                <a:cubicBezTo>
                  <a:pt x="2764764" y="817155"/>
                  <a:pt x="2936507" y="990375"/>
                  <a:pt x="3130250" y="1091477"/>
                </a:cubicBezTo>
                <a:cubicBezTo>
                  <a:pt x="3347818" y="1205010"/>
                  <a:pt x="3592409" y="1227585"/>
                  <a:pt x="3886765" y="1116705"/>
                </a:cubicBezTo>
                <a:cubicBezTo>
                  <a:pt x="4017602" y="1067715"/>
                  <a:pt x="4158275" y="992359"/>
                  <a:pt x="4297229" y="917924"/>
                </a:cubicBezTo>
                <a:cubicBezTo>
                  <a:pt x="4470902" y="824893"/>
                  <a:pt x="4641880" y="733298"/>
                  <a:pt x="4787635" y="696413"/>
                </a:cubicBezTo>
                <a:cubicBezTo>
                  <a:pt x="5006179" y="641107"/>
                  <a:pt x="5168487" y="708343"/>
                  <a:pt x="5357971" y="786837"/>
                </a:cubicBezTo>
                <a:cubicBezTo>
                  <a:pt x="5395960" y="802577"/>
                  <a:pt x="5435054" y="818770"/>
                  <a:pt x="5475902" y="834519"/>
                </a:cubicBezTo>
                <a:cubicBezTo>
                  <a:pt x="5720493" y="928137"/>
                  <a:pt x="6028368" y="1005822"/>
                  <a:pt x="6381748" y="875684"/>
                </a:cubicBezTo>
                <a:cubicBezTo>
                  <a:pt x="6559103" y="810705"/>
                  <a:pt x="6747729" y="693212"/>
                  <a:pt x="6927155" y="581455"/>
                </a:cubicBezTo>
                <a:close/>
              </a:path>
            </a:pathLst>
          </a:custGeom>
          <a:solidFill>
            <a:srgbClr val="000000">
              <a:alpha val="8000"/>
            </a:srgbClr>
          </a:solidFill>
          <a:ln w="117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667ED13-4631-B541-BD9B-10162CA8D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18" name="Graphic 9">
            <a:extLst>
              <a:ext uri="{FF2B5EF4-FFF2-40B4-BE49-F238E27FC236}">
                <a16:creationId xmlns:a16="http://schemas.microsoft.com/office/drawing/2014/main" id="{A33AA541-54EC-4146-8DE7-A44FCBC7A74D}"/>
              </a:ext>
            </a:extLst>
          </p:cNvPr>
          <p:cNvGrpSpPr/>
          <p:nvPr/>
        </p:nvGrpSpPr>
        <p:grpSpPr>
          <a:xfrm>
            <a:off x="217710" y="78377"/>
            <a:ext cx="9531401" cy="6528357"/>
            <a:chOff x="217710" y="78377"/>
            <a:chExt cx="9531401" cy="6528357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3116D16-82A8-3244-AF4D-DCD05A37CD76}"/>
                </a:ext>
              </a:extLst>
            </p:cNvPr>
            <p:cNvSpPr/>
            <p:nvPr/>
          </p:nvSpPr>
          <p:spPr>
            <a:xfrm>
              <a:off x="225698" y="1470127"/>
              <a:ext cx="195767" cy="195606"/>
            </a:xfrm>
            <a:custGeom>
              <a:avLst/>
              <a:gdLst>
                <a:gd name="connsiteX0" fmla="*/ 101310 w 195766"/>
                <a:gd name="connsiteY0" fmla="*/ 202452 h 195606"/>
                <a:gd name="connsiteX1" fmla="*/ 202620 w 195766"/>
                <a:gd name="connsiteY1" fmla="*/ 101226 h 195606"/>
                <a:gd name="connsiteX2" fmla="*/ 101310 w 195766"/>
                <a:gd name="connsiteY2" fmla="*/ 0 h 195606"/>
                <a:gd name="connsiteX3" fmla="*/ 0 w 195766"/>
                <a:gd name="connsiteY3" fmla="*/ 101226 h 195606"/>
                <a:gd name="connsiteX4" fmla="*/ 101310 w 195766"/>
                <a:gd name="connsiteY4" fmla="*/ 202452 h 19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66" h="195606">
                  <a:moveTo>
                    <a:pt x="101310" y="202452"/>
                  </a:moveTo>
                  <a:cubicBezTo>
                    <a:pt x="156677" y="202452"/>
                    <a:pt x="202620" y="157732"/>
                    <a:pt x="202620" y="101226"/>
                  </a:cubicBezTo>
                  <a:cubicBezTo>
                    <a:pt x="202620" y="45906"/>
                    <a:pt x="157855" y="0"/>
                    <a:pt x="101310" y="0"/>
                  </a:cubicBezTo>
                  <a:cubicBezTo>
                    <a:pt x="45943" y="0"/>
                    <a:pt x="0" y="44733"/>
                    <a:pt x="0" y="101226"/>
                  </a:cubicBezTo>
                  <a:cubicBezTo>
                    <a:pt x="0" y="157732"/>
                    <a:pt x="45943" y="202452"/>
                    <a:pt x="101310" y="20245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A3C835-0E48-F04D-B0BF-C5BC163FBF9B}"/>
                </a:ext>
              </a:extLst>
            </p:cNvPr>
            <p:cNvSpPr/>
            <p:nvPr/>
          </p:nvSpPr>
          <p:spPr>
            <a:xfrm>
              <a:off x="9482599" y="3595890"/>
              <a:ext cx="73413" cy="73352"/>
            </a:xfrm>
            <a:custGeom>
              <a:avLst/>
              <a:gdLst>
                <a:gd name="connsiteX0" fmla="*/ 37697 w 73412"/>
                <a:gd name="connsiteY0" fmla="*/ 75333 h 73352"/>
                <a:gd name="connsiteX1" fmla="*/ 75395 w 73412"/>
                <a:gd name="connsiteY1" fmla="*/ 37667 h 73352"/>
                <a:gd name="connsiteX2" fmla="*/ 37697 w 73412"/>
                <a:gd name="connsiteY2" fmla="*/ 0 h 73352"/>
                <a:gd name="connsiteX3" fmla="*/ 0 w 73412"/>
                <a:gd name="connsiteY3" fmla="*/ 37667 h 73352"/>
                <a:gd name="connsiteX4" fmla="*/ 37697 w 73412"/>
                <a:gd name="connsiteY4" fmla="*/ 75333 h 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12" h="73352">
                  <a:moveTo>
                    <a:pt x="37697" y="75333"/>
                  </a:moveTo>
                  <a:cubicBezTo>
                    <a:pt x="58901" y="75333"/>
                    <a:pt x="75395" y="58853"/>
                    <a:pt x="75395" y="37667"/>
                  </a:cubicBezTo>
                  <a:cubicBezTo>
                    <a:pt x="75395" y="16480"/>
                    <a:pt x="58901" y="0"/>
                    <a:pt x="37697" y="0"/>
                  </a:cubicBezTo>
                  <a:cubicBezTo>
                    <a:pt x="16493" y="0"/>
                    <a:pt x="0" y="16480"/>
                    <a:pt x="0" y="37667"/>
                  </a:cubicBezTo>
                  <a:cubicBezTo>
                    <a:pt x="0" y="58853"/>
                    <a:pt x="16493" y="75333"/>
                    <a:pt x="37697" y="75333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0217CF9-448E-0946-A885-B2B211CC164B}"/>
                </a:ext>
              </a:extLst>
            </p:cNvPr>
            <p:cNvSpPr/>
            <p:nvPr/>
          </p:nvSpPr>
          <p:spPr>
            <a:xfrm>
              <a:off x="1849488" y="2709733"/>
              <a:ext cx="85648" cy="85578"/>
            </a:xfrm>
            <a:custGeom>
              <a:avLst/>
              <a:gdLst>
                <a:gd name="connsiteX0" fmla="*/ 48305 w 85648"/>
                <a:gd name="connsiteY0" fmla="*/ 96519 h 85577"/>
                <a:gd name="connsiteX1" fmla="*/ 96599 w 85648"/>
                <a:gd name="connsiteY1" fmla="*/ 48254 h 85577"/>
                <a:gd name="connsiteX2" fmla="*/ 48305 w 85648"/>
                <a:gd name="connsiteY2" fmla="*/ 0 h 85577"/>
                <a:gd name="connsiteX3" fmla="*/ 0 w 85648"/>
                <a:gd name="connsiteY3" fmla="*/ 48254 h 85577"/>
                <a:gd name="connsiteX4" fmla="*/ 48305 w 85648"/>
                <a:gd name="connsiteY4" fmla="*/ 96519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305" y="96519"/>
                  </a:moveTo>
                  <a:cubicBezTo>
                    <a:pt x="74220" y="96519"/>
                    <a:pt x="96599" y="75333"/>
                    <a:pt x="96599" y="48254"/>
                  </a:cubicBezTo>
                  <a:cubicBezTo>
                    <a:pt x="96599" y="22360"/>
                    <a:pt x="75395" y="0"/>
                    <a:pt x="48305" y="0"/>
                  </a:cubicBezTo>
                  <a:cubicBezTo>
                    <a:pt x="22391" y="0"/>
                    <a:pt x="0" y="21187"/>
                    <a:pt x="0" y="48254"/>
                  </a:cubicBezTo>
                  <a:cubicBezTo>
                    <a:pt x="0" y="75333"/>
                    <a:pt x="21204" y="96519"/>
                    <a:pt x="48305" y="96519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0B0CA49-D89B-414F-9133-E497952DD596}"/>
                </a:ext>
              </a:extLst>
            </p:cNvPr>
            <p:cNvSpPr/>
            <p:nvPr/>
          </p:nvSpPr>
          <p:spPr>
            <a:xfrm>
              <a:off x="3113029" y="83558"/>
              <a:ext cx="85648" cy="85578"/>
            </a:xfrm>
            <a:custGeom>
              <a:avLst/>
              <a:gdLst>
                <a:gd name="connsiteX0" fmla="*/ 48293 w 85648"/>
                <a:gd name="connsiteY0" fmla="*/ 96519 h 85577"/>
                <a:gd name="connsiteX1" fmla="*/ 96599 w 85648"/>
                <a:gd name="connsiteY1" fmla="*/ 48260 h 85577"/>
                <a:gd name="connsiteX2" fmla="*/ 48293 w 85648"/>
                <a:gd name="connsiteY2" fmla="*/ 0 h 85577"/>
                <a:gd name="connsiteX3" fmla="*/ 0 w 85648"/>
                <a:gd name="connsiteY3" fmla="*/ 48260 h 85577"/>
                <a:gd name="connsiteX4" fmla="*/ 48293 w 85648"/>
                <a:gd name="connsiteY4" fmla="*/ 96519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293" y="96519"/>
                  </a:moveTo>
                  <a:cubicBezTo>
                    <a:pt x="74220" y="96519"/>
                    <a:pt x="96599" y="75332"/>
                    <a:pt x="96599" y="48260"/>
                  </a:cubicBezTo>
                  <a:cubicBezTo>
                    <a:pt x="96599" y="22364"/>
                    <a:pt x="75395" y="0"/>
                    <a:pt x="48293" y="0"/>
                  </a:cubicBezTo>
                  <a:cubicBezTo>
                    <a:pt x="22379" y="0"/>
                    <a:pt x="0" y="21187"/>
                    <a:pt x="0" y="48260"/>
                  </a:cubicBezTo>
                  <a:cubicBezTo>
                    <a:pt x="0" y="75332"/>
                    <a:pt x="22379" y="96519"/>
                    <a:pt x="48293" y="96519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1ACD221-B002-9D4A-922D-75A4884E9DF4}"/>
                </a:ext>
              </a:extLst>
            </p:cNvPr>
            <p:cNvSpPr/>
            <p:nvPr/>
          </p:nvSpPr>
          <p:spPr>
            <a:xfrm>
              <a:off x="8257293" y="4721848"/>
              <a:ext cx="85648" cy="85578"/>
            </a:xfrm>
            <a:custGeom>
              <a:avLst/>
              <a:gdLst>
                <a:gd name="connsiteX0" fmla="*/ 48305 w 85648"/>
                <a:gd name="connsiteY0" fmla="*/ 96520 h 85577"/>
                <a:gd name="connsiteX1" fmla="*/ 96599 w 85648"/>
                <a:gd name="connsiteY1" fmla="*/ 48266 h 85577"/>
                <a:gd name="connsiteX2" fmla="*/ 48305 w 85648"/>
                <a:gd name="connsiteY2" fmla="*/ 0 h 85577"/>
                <a:gd name="connsiteX3" fmla="*/ 0 w 85648"/>
                <a:gd name="connsiteY3" fmla="*/ 48266 h 85577"/>
                <a:gd name="connsiteX4" fmla="*/ 48305 w 85648"/>
                <a:gd name="connsiteY4" fmla="*/ 96520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305" y="96520"/>
                  </a:moveTo>
                  <a:cubicBezTo>
                    <a:pt x="74221" y="96520"/>
                    <a:pt x="96599" y="75333"/>
                    <a:pt x="96599" y="48266"/>
                  </a:cubicBezTo>
                  <a:cubicBezTo>
                    <a:pt x="96599" y="22373"/>
                    <a:pt x="75395" y="0"/>
                    <a:pt x="48305" y="0"/>
                  </a:cubicBezTo>
                  <a:cubicBezTo>
                    <a:pt x="21204" y="0"/>
                    <a:pt x="0" y="21187"/>
                    <a:pt x="0" y="48266"/>
                  </a:cubicBezTo>
                  <a:cubicBezTo>
                    <a:pt x="1187" y="75333"/>
                    <a:pt x="22391" y="96520"/>
                    <a:pt x="48305" y="9652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D7F1F82-5C64-5D4D-8485-496E58EECBA9}"/>
                </a:ext>
              </a:extLst>
            </p:cNvPr>
            <p:cNvSpPr/>
            <p:nvPr/>
          </p:nvSpPr>
          <p:spPr>
            <a:xfrm>
              <a:off x="6341996" y="532012"/>
              <a:ext cx="85648" cy="85578"/>
            </a:xfrm>
            <a:custGeom>
              <a:avLst/>
              <a:gdLst>
                <a:gd name="connsiteX0" fmla="*/ 48294 w 85648"/>
                <a:gd name="connsiteY0" fmla="*/ 96518 h 85577"/>
                <a:gd name="connsiteX1" fmla="*/ 96587 w 85648"/>
                <a:gd name="connsiteY1" fmla="*/ 48260 h 85577"/>
                <a:gd name="connsiteX2" fmla="*/ 48294 w 85648"/>
                <a:gd name="connsiteY2" fmla="*/ 0 h 85577"/>
                <a:gd name="connsiteX3" fmla="*/ 0 w 85648"/>
                <a:gd name="connsiteY3" fmla="*/ 48260 h 85577"/>
                <a:gd name="connsiteX4" fmla="*/ 48294 w 85648"/>
                <a:gd name="connsiteY4" fmla="*/ 96518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294" y="96518"/>
                  </a:moveTo>
                  <a:cubicBezTo>
                    <a:pt x="74208" y="96518"/>
                    <a:pt x="96587" y="75332"/>
                    <a:pt x="96587" y="48260"/>
                  </a:cubicBezTo>
                  <a:cubicBezTo>
                    <a:pt x="96587" y="22364"/>
                    <a:pt x="75383" y="0"/>
                    <a:pt x="48294" y="0"/>
                  </a:cubicBezTo>
                  <a:cubicBezTo>
                    <a:pt x="22379" y="0"/>
                    <a:pt x="0" y="21187"/>
                    <a:pt x="0" y="48260"/>
                  </a:cubicBezTo>
                  <a:cubicBezTo>
                    <a:pt x="0" y="75332"/>
                    <a:pt x="21204" y="96518"/>
                    <a:pt x="48294" y="96518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789D357-0567-6647-B754-379988873EDA}"/>
                </a:ext>
              </a:extLst>
            </p:cNvPr>
            <p:cNvSpPr/>
            <p:nvPr/>
          </p:nvSpPr>
          <p:spPr>
            <a:xfrm>
              <a:off x="237478" y="2883773"/>
              <a:ext cx="36706" cy="36676"/>
            </a:xfrm>
            <a:custGeom>
              <a:avLst/>
              <a:gdLst>
                <a:gd name="connsiteX0" fmla="*/ 23561 w 36706"/>
                <a:gd name="connsiteY0" fmla="*/ 47080 h 36676"/>
                <a:gd name="connsiteX1" fmla="*/ 47121 w 36706"/>
                <a:gd name="connsiteY1" fmla="*/ 23534 h 36676"/>
                <a:gd name="connsiteX2" fmla="*/ 23561 w 36706"/>
                <a:gd name="connsiteY2" fmla="*/ 0 h 36676"/>
                <a:gd name="connsiteX3" fmla="*/ 0 w 36706"/>
                <a:gd name="connsiteY3" fmla="*/ 23534 h 36676"/>
                <a:gd name="connsiteX4" fmla="*/ 23561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1" y="47080"/>
                  </a:moveTo>
                  <a:cubicBezTo>
                    <a:pt x="36519" y="47080"/>
                    <a:pt x="47121" y="36480"/>
                    <a:pt x="47121" y="23534"/>
                  </a:cubicBezTo>
                  <a:cubicBezTo>
                    <a:pt x="47121" y="10587"/>
                    <a:pt x="36519" y="0"/>
                    <a:pt x="23561" y="0"/>
                  </a:cubicBezTo>
                  <a:cubicBezTo>
                    <a:pt x="10602" y="0"/>
                    <a:pt x="0" y="10587"/>
                    <a:pt x="0" y="23534"/>
                  </a:cubicBezTo>
                  <a:cubicBezTo>
                    <a:pt x="0" y="36480"/>
                    <a:pt x="10602" y="47080"/>
                    <a:pt x="23561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3BA9301-9A25-B74D-AF1D-BEF6CAF6BB7B}"/>
                </a:ext>
              </a:extLst>
            </p:cNvPr>
            <p:cNvSpPr/>
            <p:nvPr/>
          </p:nvSpPr>
          <p:spPr>
            <a:xfrm>
              <a:off x="4261606" y="636775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9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9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9F5E259-12FC-1542-8EFB-C600363B7AA0}"/>
                </a:ext>
              </a:extLst>
            </p:cNvPr>
            <p:cNvSpPr/>
            <p:nvPr/>
          </p:nvSpPr>
          <p:spPr>
            <a:xfrm>
              <a:off x="3985623" y="2375295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1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1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7CC77A7-5F40-5C47-8AB0-ACBFB31D2AE4}"/>
                </a:ext>
              </a:extLst>
            </p:cNvPr>
            <p:cNvSpPr/>
            <p:nvPr/>
          </p:nvSpPr>
          <p:spPr>
            <a:xfrm>
              <a:off x="6211224" y="5446227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31 w 36706"/>
                <a:gd name="connsiteY1" fmla="*/ 23534 h 36676"/>
                <a:gd name="connsiteX2" fmla="*/ 23565 w 36706"/>
                <a:gd name="connsiteY2" fmla="*/ 0 h 36676"/>
                <a:gd name="connsiteX3" fmla="*/ 0 w 36706"/>
                <a:gd name="connsiteY3" fmla="*/ 23534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31" y="36481"/>
                    <a:pt x="47131" y="23534"/>
                  </a:cubicBezTo>
                  <a:cubicBezTo>
                    <a:pt x="47131" y="10587"/>
                    <a:pt x="36523" y="0"/>
                    <a:pt x="23565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1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71FF207-3598-3A49-81DC-5DA72AA02242}"/>
                </a:ext>
              </a:extLst>
            </p:cNvPr>
            <p:cNvSpPr/>
            <p:nvPr/>
          </p:nvSpPr>
          <p:spPr>
            <a:xfrm>
              <a:off x="4715136" y="5733426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18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18" y="36493"/>
                    <a:pt x="47118" y="23546"/>
                  </a:cubicBezTo>
                  <a:cubicBezTo>
                    <a:pt x="47118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9AF2715-D1C0-4C4A-B7CD-D94A4E2FE41D}"/>
                </a:ext>
              </a:extLst>
            </p:cNvPr>
            <p:cNvSpPr/>
            <p:nvPr/>
          </p:nvSpPr>
          <p:spPr>
            <a:xfrm>
              <a:off x="8159680" y="6557368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31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31" y="36493"/>
                    <a:pt x="47131" y="23546"/>
                  </a:cubicBezTo>
                  <a:cubicBezTo>
                    <a:pt x="47131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E8585D0-CAB0-1542-8FEA-4B879518E01B}"/>
                </a:ext>
              </a:extLst>
            </p:cNvPr>
            <p:cNvSpPr/>
            <p:nvPr/>
          </p:nvSpPr>
          <p:spPr>
            <a:xfrm>
              <a:off x="9701711" y="6163050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32 w 36706"/>
                <a:gd name="connsiteY1" fmla="*/ 23546 h 36676"/>
                <a:gd name="connsiteX2" fmla="*/ 23566 w 36706"/>
                <a:gd name="connsiteY2" fmla="*/ 0 h 36676"/>
                <a:gd name="connsiteX3" fmla="*/ 0 w 36706"/>
                <a:gd name="connsiteY3" fmla="*/ 23546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32" y="36493"/>
                    <a:pt x="47132" y="23546"/>
                  </a:cubicBezTo>
                  <a:cubicBezTo>
                    <a:pt x="47132" y="10599"/>
                    <a:pt x="36523" y="0"/>
                    <a:pt x="23566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6412735-F959-784A-8FEF-40EBF344D3D6}"/>
                </a:ext>
              </a:extLst>
            </p:cNvPr>
            <p:cNvSpPr/>
            <p:nvPr/>
          </p:nvSpPr>
          <p:spPr>
            <a:xfrm>
              <a:off x="7483818" y="5245975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1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1"/>
                    <a:pt x="10596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27969BB-5BC1-2B48-A4EB-769E5669C198}"/>
                </a:ext>
              </a:extLst>
            </p:cNvPr>
            <p:cNvSpPr/>
            <p:nvPr/>
          </p:nvSpPr>
          <p:spPr>
            <a:xfrm>
              <a:off x="8984299" y="4980109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46 h 36676"/>
                <a:gd name="connsiteX2" fmla="*/ 23566 w 36706"/>
                <a:gd name="connsiteY2" fmla="*/ 0 h 36676"/>
                <a:gd name="connsiteX3" fmla="*/ 0 w 36706"/>
                <a:gd name="connsiteY3" fmla="*/ 23546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66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B16606B-0F01-FA4B-BF83-7E3269EF14FD}"/>
                </a:ext>
              </a:extLst>
            </p:cNvPr>
            <p:cNvSpPr/>
            <p:nvPr/>
          </p:nvSpPr>
          <p:spPr>
            <a:xfrm>
              <a:off x="7298550" y="2328203"/>
              <a:ext cx="36706" cy="36676"/>
            </a:xfrm>
            <a:custGeom>
              <a:avLst/>
              <a:gdLst>
                <a:gd name="connsiteX0" fmla="*/ 23553 w 36706"/>
                <a:gd name="connsiteY0" fmla="*/ 47092 h 36676"/>
                <a:gd name="connsiteX1" fmla="*/ 47119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9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92"/>
                  </a:moveTo>
                  <a:cubicBezTo>
                    <a:pt x="36523" y="47092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53" y="0"/>
                  </a:cubicBezTo>
                  <a:cubicBezTo>
                    <a:pt x="10595" y="0"/>
                    <a:pt x="0" y="10599"/>
                    <a:pt x="0" y="23546"/>
                  </a:cubicBezTo>
                  <a:cubicBezTo>
                    <a:pt x="0" y="36493"/>
                    <a:pt x="10595" y="47092"/>
                    <a:pt x="23553" y="4709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3BA2774-5010-E64C-859E-07AD39AC6E0F}"/>
                </a:ext>
              </a:extLst>
            </p:cNvPr>
            <p:cNvSpPr/>
            <p:nvPr/>
          </p:nvSpPr>
          <p:spPr>
            <a:xfrm>
              <a:off x="8906225" y="2922772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18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18" y="36493"/>
                    <a:pt x="47118" y="23546"/>
                  </a:cubicBezTo>
                  <a:cubicBezTo>
                    <a:pt x="47118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969966B-7A0E-1D47-8130-817C00BC484A}"/>
                </a:ext>
              </a:extLst>
            </p:cNvPr>
            <p:cNvSpPr/>
            <p:nvPr/>
          </p:nvSpPr>
          <p:spPr>
            <a:xfrm>
              <a:off x="5612801" y="858060"/>
              <a:ext cx="36706" cy="36676"/>
            </a:xfrm>
            <a:custGeom>
              <a:avLst/>
              <a:gdLst>
                <a:gd name="connsiteX0" fmla="*/ 23553 w 36706"/>
                <a:gd name="connsiteY0" fmla="*/ 47081 h 36676"/>
                <a:gd name="connsiteX1" fmla="*/ 47118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1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1"/>
                  </a:moveTo>
                  <a:cubicBezTo>
                    <a:pt x="36511" y="47081"/>
                    <a:pt x="47118" y="36488"/>
                    <a:pt x="47118" y="23541"/>
                  </a:cubicBezTo>
                  <a:cubicBezTo>
                    <a:pt x="47118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8"/>
                    <a:pt x="10596" y="47081"/>
                    <a:pt x="23553" y="47081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9765BEB-432D-FD4F-BE24-6B8277A28026}"/>
                </a:ext>
              </a:extLst>
            </p:cNvPr>
            <p:cNvSpPr/>
            <p:nvPr/>
          </p:nvSpPr>
          <p:spPr>
            <a:xfrm>
              <a:off x="7333886" y="1108771"/>
              <a:ext cx="36706" cy="36676"/>
            </a:xfrm>
            <a:custGeom>
              <a:avLst/>
              <a:gdLst>
                <a:gd name="connsiteX0" fmla="*/ 23566 w 36706"/>
                <a:gd name="connsiteY0" fmla="*/ 47081 h 36676"/>
                <a:gd name="connsiteX1" fmla="*/ 47119 w 36706"/>
                <a:gd name="connsiteY1" fmla="*/ 23540 h 36676"/>
                <a:gd name="connsiteX2" fmla="*/ 23566 w 36706"/>
                <a:gd name="connsiteY2" fmla="*/ 0 h 36676"/>
                <a:gd name="connsiteX3" fmla="*/ 0 w 36706"/>
                <a:gd name="connsiteY3" fmla="*/ 23540 h 36676"/>
                <a:gd name="connsiteX4" fmla="*/ 23566 w 36706"/>
                <a:gd name="connsiteY4" fmla="*/ 47081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1"/>
                  </a:moveTo>
                  <a:cubicBezTo>
                    <a:pt x="36523" y="47081"/>
                    <a:pt x="47119" y="36488"/>
                    <a:pt x="47119" y="23540"/>
                  </a:cubicBezTo>
                  <a:cubicBezTo>
                    <a:pt x="47119" y="10593"/>
                    <a:pt x="36523" y="0"/>
                    <a:pt x="23566" y="0"/>
                  </a:cubicBezTo>
                  <a:cubicBezTo>
                    <a:pt x="10608" y="0"/>
                    <a:pt x="0" y="10593"/>
                    <a:pt x="0" y="23540"/>
                  </a:cubicBezTo>
                  <a:cubicBezTo>
                    <a:pt x="0" y="36488"/>
                    <a:pt x="10608" y="47081"/>
                    <a:pt x="23566" y="47081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E16AEEB-030C-D742-9048-B898197B52A5}"/>
                </a:ext>
              </a:extLst>
            </p:cNvPr>
            <p:cNvSpPr/>
            <p:nvPr/>
          </p:nvSpPr>
          <p:spPr>
            <a:xfrm>
              <a:off x="8650920" y="1001663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8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8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24B133-F03E-B249-8399-8348886950B7}"/>
                </a:ext>
              </a:extLst>
            </p:cNvPr>
            <p:cNvSpPr/>
            <p:nvPr/>
          </p:nvSpPr>
          <p:spPr>
            <a:xfrm>
              <a:off x="9475539" y="2256403"/>
              <a:ext cx="36706" cy="36676"/>
            </a:xfrm>
            <a:custGeom>
              <a:avLst/>
              <a:gdLst>
                <a:gd name="connsiteX0" fmla="*/ 23553 w 36706"/>
                <a:gd name="connsiteY0" fmla="*/ 47080 h 36676"/>
                <a:gd name="connsiteX1" fmla="*/ 47119 w 36706"/>
                <a:gd name="connsiteY1" fmla="*/ 23534 h 36676"/>
                <a:gd name="connsiteX2" fmla="*/ 23553 w 36706"/>
                <a:gd name="connsiteY2" fmla="*/ 0 h 36676"/>
                <a:gd name="connsiteX3" fmla="*/ 0 w 36706"/>
                <a:gd name="connsiteY3" fmla="*/ 23534 h 36676"/>
                <a:gd name="connsiteX4" fmla="*/ 23553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0"/>
                  </a:moveTo>
                  <a:cubicBezTo>
                    <a:pt x="36511" y="47080"/>
                    <a:pt x="47119" y="36480"/>
                    <a:pt x="47119" y="23534"/>
                  </a:cubicBezTo>
                  <a:cubicBezTo>
                    <a:pt x="47119" y="10587"/>
                    <a:pt x="36511" y="0"/>
                    <a:pt x="23553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0"/>
                    <a:pt x="10596" y="47080"/>
                    <a:pt x="23553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824843B-BB08-2749-8146-AF8C30357164}"/>
                </a:ext>
              </a:extLst>
            </p:cNvPr>
            <p:cNvSpPr/>
            <p:nvPr/>
          </p:nvSpPr>
          <p:spPr>
            <a:xfrm>
              <a:off x="1179781" y="2339646"/>
              <a:ext cx="36706" cy="36676"/>
            </a:xfrm>
            <a:custGeom>
              <a:avLst/>
              <a:gdLst>
                <a:gd name="connsiteX0" fmla="*/ 23561 w 36706"/>
                <a:gd name="connsiteY0" fmla="*/ 47080 h 36676"/>
                <a:gd name="connsiteX1" fmla="*/ 47121 w 36706"/>
                <a:gd name="connsiteY1" fmla="*/ 23546 h 36676"/>
                <a:gd name="connsiteX2" fmla="*/ 23561 w 36706"/>
                <a:gd name="connsiteY2" fmla="*/ 0 h 36676"/>
                <a:gd name="connsiteX3" fmla="*/ 0 w 36706"/>
                <a:gd name="connsiteY3" fmla="*/ 23546 h 36676"/>
                <a:gd name="connsiteX4" fmla="*/ 23561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1" y="47080"/>
                  </a:moveTo>
                  <a:cubicBezTo>
                    <a:pt x="36519" y="47080"/>
                    <a:pt x="47121" y="36493"/>
                    <a:pt x="47121" y="23546"/>
                  </a:cubicBezTo>
                  <a:cubicBezTo>
                    <a:pt x="47121" y="10599"/>
                    <a:pt x="36519" y="0"/>
                    <a:pt x="23561" y="0"/>
                  </a:cubicBezTo>
                  <a:cubicBezTo>
                    <a:pt x="10602" y="0"/>
                    <a:pt x="0" y="10599"/>
                    <a:pt x="0" y="23546"/>
                  </a:cubicBezTo>
                  <a:cubicBezTo>
                    <a:pt x="0" y="36493"/>
                    <a:pt x="10602" y="47080"/>
                    <a:pt x="23561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3C5A823-9890-004F-8E79-695EF2DC26B4}"/>
                </a:ext>
              </a:extLst>
            </p:cNvPr>
            <p:cNvSpPr/>
            <p:nvPr/>
          </p:nvSpPr>
          <p:spPr>
            <a:xfrm>
              <a:off x="3828251" y="2997091"/>
              <a:ext cx="36706" cy="36676"/>
            </a:xfrm>
            <a:custGeom>
              <a:avLst/>
              <a:gdLst>
                <a:gd name="connsiteX0" fmla="*/ 23553 w 36706"/>
                <a:gd name="connsiteY0" fmla="*/ 47080 h 36676"/>
                <a:gd name="connsiteX1" fmla="*/ 47119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0"/>
                  </a:moveTo>
                  <a:cubicBezTo>
                    <a:pt x="36523" y="47080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53" y="0"/>
                  </a:cubicBezTo>
                  <a:cubicBezTo>
                    <a:pt x="10596" y="0"/>
                    <a:pt x="0" y="10599"/>
                    <a:pt x="0" y="23546"/>
                  </a:cubicBezTo>
                  <a:cubicBezTo>
                    <a:pt x="0" y="36493"/>
                    <a:pt x="10596" y="47080"/>
                    <a:pt x="23553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F1047CE-FFFD-C446-BF9A-49E74BFAB69C}"/>
                </a:ext>
              </a:extLst>
            </p:cNvPr>
            <p:cNvSpPr/>
            <p:nvPr/>
          </p:nvSpPr>
          <p:spPr>
            <a:xfrm>
              <a:off x="3266009" y="2901427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0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0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AEF86EF-18C9-B74C-9A8D-BFB4B3D3E2D4}"/>
                </a:ext>
              </a:extLst>
            </p:cNvPr>
            <p:cNvSpPr/>
            <p:nvPr/>
          </p:nvSpPr>
          <p:spPr>
            <a:xfrm>
              <a:off x="5385442" y="195379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9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1175" y="36489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0FAC223-FD0F-0A4E-8562-B8C41BEC4CDE}"/>
                </a:ext>
              </a:extLst>
            </p:cNvPr>
            <p:cNvSpPr/>
            <p:nvPr/>
          </p:nvSpPr>
          <p:spPr>
            <a:xfrm>
              <a:off x="6910980" y="5786398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93"/>
                    <a:pt x="47119" y="23534"/>
                  </a:cubicBezTo>
                  <a:cubicBezTo>
                    <a:pt x="47119" y="10588"/>
                    <a:pt x="36523" y="0"/>
                    <a:pt x="23566" y="0"/>
                  </a:cubicBezTo>
                  <a:cubicBezTo>
                    <a:pt x="10596" y="0"/>
                    <a:pt x="0" y="10588"/>
                    <a:pt x="0" y="23534"/>
                  </a:cubicBezTo>
                  <a:cubicBezTo>
                    <a:pt x="0" y="36493"/>
                    <a:pt x="10596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4E8A0ED-691B-4844-9C6C-C399091C07F5}"/>
                </a:ext>
              </a:extLst>
            </p:cNvPr>
            <p:cNvSpPr/>
            <p:nvPr/>
          </p:nvSpPr>
          <p:spPr>
            <a:xfrm>
              <a:off x="5361926" y="5012898"/>
              <a:ext cx="36706" cy="36676"/>
            </a:xfrm>
            <a:custGeom>
              <a:avLst/>
              <a:gdLst>
                <a:gd name="connsiteX0" fmla="*/ 23553 w 36706"/>
                <a:gd name="connsiteY0" fmla="*/ 47092 h 36676"/>
                <a:gd name="connsiteX1" fmla="*/ 47118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9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92"/>
                  </a:moveTo>
                  <a:cubicBezTo>
                    <a:pt x="36511" y="47092"/>
                    <a:pt x="47118" y="36493"/>
                    <a:pt x="47118" y="23546"/>
                  </a:cubicBezTo>
                  <a:cubicBezTo>
                    <a:pt x="47118" y="10599"/>
                    <a:pt x="36511" y="0"/>
                    <a:pt x="23553" y="0"/>
                  </a:cubicBezTo>
                  <a:cubicBezTo>
                    <a:pt x="10596" y="0"/>
                    <a:pt x="0" y="10599"/>
                    <a:pt x="0" y="23546"/>
                  </a:cubicBezTo>
                  <a:cubicBezTo>
                    <a:pt x="0" y="36493"/>
                    <a:pt x="10596" y="47092"/>
                    <a:pt x="23553" y="4709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D1A2F3B-4D85-5D48-8B24-2C84B195AD91}"/>
                </a:ext>
              </a:extLst>
            </p:cNvPr>
            <p:cNvSpPr/>
            <p:nvPr/>
          </p:nvSpPr>
          <p:spPr>
            <a:xfrm>
              <a:off x="8147909" y="1825605"/>
              <a:ext cx="36706" cy="36676"/>
            </a:xfrm>
            <a:custGeom>
              <a:avLst/>
              <a:gdLst>
                <a:gd name="connsiteX0" fmla="*/ 23554 w 36706"/>
                <a:gd name="connsiteY0" fmla="*/ 47080 h 36676"/>
                <a:gd name="connsiteX1" fmla="*/ 47119 w 36706"/>
                <a:gd name="connsiteY1" fmla="*/ 23534 h 36676"/>
                <a:gd name="connsiteX2" fmla="*/ 23554 w 36706"/>
                <a:gd name="connsiteY2" fmla="*/ 0 h 36676"/>
                <a:gd name="connsiteX3" fmla="*/ 0 w 36706"/>
                <a:gd name="connsiteY3" fmla="*/ 23534 h 36676"/>
                <a:gd name="connsiteX4" fmla="*/ 23554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4" y="47080"/>
                  </a:moveTo>
                  <a:cubicBezTo>
                    <a:pt x="36511" y="47080"/>
                    <a:pt x="47119" y="36480"/>
                    <a:pt x="47119" y="23534"/>
                  </a:cubicBezTo>
                  <a:cubicBezTo>
                    <a:pt x="47119" y="10587"/>
                    <a:pt x="36511" y="0"/>
                    <a:pt x="23554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0"/>
                    <a:pt x="10596" y="47080"/>
                    <a:pt x="23554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664EF1-A9D7-DC47-A696-0CD38E2EF0C3}"/>
                </a:ext>
              </a:extLst>
            </p:cNvPr>
            <p:cNvSpPr/>
            <p:nvPr/>
          </p:nvSpPr>
          <p:spPr>
            <a:xfrm>
              <a:off x="225698" y="1470127"/>
              <a:ext cx="195767" cy="195606"/>
            </a:xfrm>
            <a:custGeom>
              <a:avLst/>
              <a:gdLst>
                <a:gd name="connsiteX0" fmla="*/ 101310 w 195766"/>
                <a:gd name="connsiteY0" fmla="*/ 202452 h 195606"/>
                <a:gd name="connsiteX1" fmla="*/ 202620 w 195766"/>
                <a:gd name="connsiteY1" fmla="*/ 101226 h 195606"/>
                <a:gd name="connsiteX2" fmla="*/ 101310 w 195766"/>
                <a:gd name="connsiteY2" fmla="*/ 0 h 195606"/>
                <a:gd name="connsiteX3" fmla="*/ 0 w 195766"/>
                <a:gd name="connsiteY3" fmla="*/ 101226 h 195606"/>
                <a:gd name="connsiteX4" fmla="*/ 101310 w 195766"/>
                <a:gd name="connsiteY4" fmla="*/ 202452 h 19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766" h="195606">
                  <a:moveTo>
                    <a:pt x="101310" y="202452"/>
                  </a:moveTo>
                  <a:cubicBezTo>
                    <a:pt x="156677" y="202452"/>
                    <a:pt x="202620" y="157732"/>
                    <a:pt x="202620" y="101226"/>
                  </a:cubicBezTo>
                  <a:cubicBezTo>
                    <a:pt x="202620" y="45906"/>
                    <a:pt x="157855" y="0"/>
                    <a:pt x="101310" y="0"/>
                  </a:cubicBezTo>
                  <a:cubicBezTo>
                    <a:pt x="45943" y="0"/>
                    <a:pt x="0" y="44733"/>
                    <a:pt x="0" y="101226"/>
                  </a:cubicBezTo>
                  <a:cubicBezTo>
                    <a:pt x="0" y="157732"/>
                    <a:pt x="45943" y="202452"/>
                    <a:pt x="101310" y="20245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21B70F8-C65E-854B-A310-0C287F620DB0}"/>
                </a:ext>
              </a:extLst>
            </p:cNvPr>
            <p:cNvSpPr/>
            <p:nvPr/>
          </p:nvSpPr>
          <p:spPr>
            <a:xfrm>
              <a:off x="9482599" y="3595890"/>
              <a:ext cx="73413" cy="73352"/>
            </a:xfrm>
            <a:custGeom>
              <a:avLst/>
              <a:gdLst>
                <a:gd name="connsiteX0" fmla="*/ 37697 w 73412"/>
                <a:gd name="connsiteY0" fmla="*/ 75333 h 73352"/>
                <a:gd name="connsiteX1" fmla="*/ 75395 w 73412"/>
                <a:gd name="connsiteY1" fmla="*/ 37667 h 73352"/>
                <a:gd name="connsiteX2" fmla="*/ 37697 w 73412"/>
                <a:gd name="connsiteY2" fmla="*/ 0 h 73352"/>
                <a:gd name="connsiteX3" fmla="*/ 0 w 73412"/>
                <a:gd name="connsiteY3" fmla="*/ 37667 h 73352"/>
                <a:gd name="connsiteX4" fmla="*/ 37697 w 73412"/>
                <a:gd name="connsiteY4" fmla="*/ 75333 h 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12" h="73352">
                  <a:moveTo>
                    <a:pt x="37697" y="75333"/>
                  </a:moveTo>
                  <a:cubicBezTo>
                    <a:pt x="58901" y="75333"/>
                    <a:pt x="75395" y="58853"/>
                    <a:pt x="75395" y="37667"/>
                  </a:cubicBezTo>
                  <a:cubicBezTo>
                    <a:pt x="75395" y="16480"/>
                    <a:pt x="58901" y="0"/>
                    <a:pt x="37697" y="0"/>
                  </a:cubicBezTo>
                  <a:cubicBezTo>
                    <a:pt x="16493" y="0"/>
                    <a:pt x="0" y="16480"/>
                    <a:pt x="0" y="37667"/>
                  </a:cubicBezTo>
                  <a:cubicBezTo>
                    <a:pt x="0" y="58853"/>
                    <a:pt x="16493" y="75333"/>
                    <a:pt x="37697" y="75333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7D072EA-09C3-FA4B-AC98-114456EDF7EF}"/>
                </a:ext>
              </a:extLst>
            </p:cNvPr>
            <p:cNvSpPr/>
            <p:nvPr/>
          </p:nvSpPr>
          <p:spPr>
            <a:xfrm>
              <a:off x="1849488" y="2709733"/>
              <a:ext cx="85648" cy="85578"/>
            </a:xfrm>
            <a:custGeom>
              <a:avLst/>
              <a:gdLst>
                <a:gd name="connsiteX0" fmla="*/ 48305 w 85648"/>
                <a:gd name="connsiteY0" fmla="*/ 96519 h 85577"/>
                <a:gd name="connsiteX1" fmla="*/ 96599 w 85648"/>
                <a:gd name="connsiteY1" fmla="*/ 48254 h 85577"/>
                <a:gd name="connsiteX2" fmla="*/ 48305 w 85648"/>
                <a:gd name="connsiteY2" fmla="*/ 0 h 85577"/>
                <a:gd name="connsiteX3" fmla="*/ 0 w 85648"/>
                <a:gd name="connsiteY3" fmla="*/ 48254 h 85577"/>
                <a:gd name="connsiteX4" fmla="*/ 48305 w 85648"/>
                <a:gd name="connsiteY4" fmla="*/ 96519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305" y="96519"/>
                  </a:moveTo>
                  <a:cubicBezTo>
                    <a:pt x="74220" y="96519"/>
                    <a:pt x="96599" y="75333"/>
                    <a:pt x="96599" y="48254"/>
                  </a:cubicBezTo>
                  <a:cubicBezTo>
                    <a:pt x="96599" y="22360"/>
                    <a:pt x="75395" y="0"/>
                    <a:pt x="48305" y="0"/>
                  </a:cubicBezTo>
                  <a:cubicBezTo>
                    <a:pt x="22391" y="0"/>
                    <a:pt x="0" y="21187"/>
                    <a:pt x="0" y="48254"/>
                  </a:cubicBezTo>
                  <a:cubicBezTo>
                    <a:pt x="0" y="75333"/>
                    <a:pt x="21204" y="96519"/>
                    <a:pt x="48305" y="96519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1306A05-0C35-B545-AE05-86E1F2F6176F}"/>
                </a:ext>
              </a:extLst>
            </p:cNvPr>
            <p:cNvSpPr/>
            <p:nvPr/>
          </p:nvSpPr>
          <p:spPr>
            <a:xfrm>
              <a:off x="3113029" y="83558"/>
              <a:ext cx="85648" cy="85578"/>
            </a:xfrm>
            <a:custGeom>
              <a:avLst/>
              <a:gdLst>
                <a:gd name="connsiteX0" fmla="*/ 48293 w 85648"/>
                <a:gd name="connsiteY0" fmla="*/ 96519 h 85577"/>
                <a:gd name="connsiteX1" fmla="*/ 96599 w 85648"/>
                <a:gd name="connsiteY1" fmla="*/ 48260 h 85577"/>
                <a:gd name="connsiteX2" fmla="*/ 48293 w 85648"/>
                <a:gd name="connsiteY2" fmla="*/ 0 h 85577"/>
                <a:gd name="connsiteX3" fmla="*/ 0 w 85648"/>
                <a:gd name="connsiteY3" fmla="*/ 48260 h 85577"/>
                <a:gd name="connsiteX4" fmla="*/ 48293 w 85648"/>
                <a:gd name="connsiteY4" fmla="*/ 96519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293" y="96519"/>
                  </a:moveTo>
                  <a:cubicBezTo>
                    <a:pt x="74220" y="96519"/>
                    <a:pt x="96599" y="75332"/>
                    <a:pt x="96599" y="48260"/>
                  </a:cubicBezTo>
                  <a:cubicBezTo>
                    <a:pt x="96599" y="22364"/>
                    <a:pt x="75395" y="0"/>
                    <a:pt x="48293" y="0"/>
                  </a:cubicBezTo>
                  <a:cubicBezTo>
                    <a:pt x="22379" y="0"/>
                    <a:pt x="0" y="21187"/>
                    <a:pt x="0" y="48260"/>
                  </a:cubicBezTo>
                  <a:cubicBezTo>
                    <a:pt x="0" y="75332"/>
                    <a:pt x="22379" y="96519"/>
                    <a:pt x="48293" y="96519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DC6BBDE4-EA21-CA43-BD90-9955193F7900}"/>
                </a:ext>
              </a:extLst>
            </p:cNvPr>
            <p:cNvSpPr/>
            <p:nvPr/>
          </p:nvSpPr>
          <p:spPr>
            <a:xfrm>
              <a:off x="8257293" y="4721848"/>
              <a:ext cx="85648" cy="85578"/>
            </a:xfrm>
            <a:custGeom>
              <a:avLst/>
              <a:gdLst>
                <a:gd name="connsiteX0" fmla="*/ 48305 w 85648"/>
                <a:gd name="connsiteY0" fmla="*/ 96520 h 85577"/>
                <a:gd name="connsiteX1" fmla="*/ 96599 w 85648"/>
                <a:gd name="connsiteY1" fmla="*/ 48266 h 85577"/>
                <a:gd name="connsiteX2" fmla="*/ 48305 w 85648"/>
                <a:gd name="connsiteY2" fmla="*/ 0 h 85577"/>
                <a:gd name="connsiteX3" fmla="*/ 0 w 85648"/>
                <a:gd name="connsiteY3" fmla="*/ 48266 h 85577"/>
                <a:gd name="connsiteX4" fmla="*/ 48305 w 85648"/>
                <a:gd name="connsiteY4" fmla="*/ 96520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305" y="96520"/>
                  </a:moveTo>
                  <a:cubicBezTo>
                    <a:pt x="74221" y="96520"/>
                    <a:pt x="96599" y="75333"/>
                    <a:pt x="96599" y="48266"/>
                  </a:cubicBezTo>
                  <a:cubicBezTo>
                    <a:pt x="96599" y="22373"/>
                    <a:pt x="75395" y="0"/>
                    <a:pt x="48305" y="0"/>
                  </a:cubicBezTo>
                  <a:cubicBezTo>
                    <a:pt x="21204" y="0"/>
                    <a:pt x="0" y="21187"/>
                    <a:pt x="0" y="48266"/>
                  </a:cubicBezTo>
                  <a:cubicBezTo>
                    <a:pt x="1187" y="75333"/>
                    <a:pt x="22391" y="96520"/>
                    <a:pt x="48305" y="9652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AD7B9F-1DF8-7641-967E-9D3FB678FFAE}"/>
                </a:ext>
              </a:extLst>
            </p:cNvPr>
            <p:cNvSpPr/>
            <p:nvPr/>
          </p:nvSpPr>
          <p:spPr>
            <a:xfrm>
              <a:off x="6341996" y="532012"/>
              <a:ext cx="85648" cy="85578"/>
            </a:xfrm>
            <a:custGeom>
              <a:avLst/>
              <a:gdLst>
                <a:gd name="connsiteX0" fmla="*/ 48294 w 85648"/>
                <a:gd name="connsiteY0" fmla="*/ 96518 h 85577"/>
                <a:gd name="connsiteX1" fmla="*/ 96587 w 85648"/>
                <a:gd name="connsiteY1" fmla="*/ 48260 h 85577"/>
                <a:gd name="connsiteX2" fmla="*/ 48294 w 85648"/>
                <a:gd name="connsiteY2" fmla="*/ 0 h 85577"/>
                <a:gd name="connsiteX3" fmla="*/ 0 w 85648"/>
                <a:gd name="connsiteY3" fmla="*/ 48260 h 85577"/>
                <a:gd name="connsiteX4" fmla="*/ 48294 w 85648"/>
                <a:gd name="connsiteY4" fmla="*/ 96518 h 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48" h="85577">
                  <a:moveTo>
                    <a:pt x="48294" y="96518"/>
                  </a:moveTo>
                  <a:cubicBezTo>
                    <a:pt x="74208" y="96518"/>
                    <a:pt x="96587" y="75332"/>
                    <a:pt x="96587" y="48260"/>
                  </a:cubicBezTo>
                  <a:cubicBezTo>
                    <a:pt x="96587" y="22364"/>
                    <a:pt x="75383" y="0"/>
                    <a:pt x="48294" y="0"/>
                  </a:cubicBezTo>
                  <a:cubicBezTo>
                    <a:pt x="22379" y="0"/>
                    <a:pt x="0" y="21187"/>
                    <a:pt x="0" y="48260"/>
                  </a:cubicBezTo>
                  <a:cubicBezTo>
                    <a:pt x="0" y="75332"/>
                    <a:pt x="21204" y="96518"/>
                    <a:pt x="48294" y="96518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3A580E9-3C75-7D4A-9C30-C2764F758505}"/>
                </a:ext>
              </a:extLst>
            </p:cNvPr>
            <p:cNvSpPr/>
            <p:nvPr/>
          </p:nvSpPr>
          <p:spPr>
            <a:xfrm>
              <a:off x="237478" y="2883773"/>
              <a:ext cx="36706" cy="36676"/>
            </a:xfrm>
            <a:custGeom>
              <a:avLst/>
              <a:gdLst>
                <a:gd name="connsiteX0" fmla="*/ 23561 w 36706"/>
                <a:gd name="connsiteY0" fmla="*/ 47080 h 36676"/>
                <a:gd name="connsiteX1" fmla="*/ 47121 w 36706"/>
                <a:gd name="connsiteY1" fmla="*/ 23534 h 36676"/>
                <a:gd name="connsiteX2" fmla="*/ 23561 w 36706"/>
                <a:gd name="connsiteY2" fmla="*/ 0 h 36676"/>
                <a:gd name="connsiteX3" fmla="*/ 0 w 36706"/>
                <a:gd name="connsiteY3" fmla="*/ 23534 h 36676"/>
                <a:gd name="connsiteX4" fmla="*/ 23561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1" y="47080"/>
                  </a:moveTo>
                  <a:cubicBezTo>
                    <a:pt x="36519" y="47080"/>
                    <a:pt x="47121" y="36480"/>
                    <a:pt x="47121" y="23534"/>
                  </a:cubicBezTo>
                  <a:cubicBezTo>
                    <a:pt x="47121" y="10587"/>
                    <a:pt x="36519" y="0"/>
                    <a:pt x="23561" y="0"/>
                  </a:cubicBezTo>
                  <a:cubicBezTo>
                    <a:pt x="10602" y="0"/>
                    <a:pt x="0" y="10587"/>
                    <a:pt x="0" y="23534"/>
                  </a:cubicBezTo>
                  <a:cubicBezTo>
                    <a:pt x="0" y="36480"/>
                    <a:pt x="10602" y="47080"/>
                    <a:pt x="23561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CA5AA90-AB96-C049-A8C2-BFA4A771BC90}"/>
                </a:ext>
              </a:extLst>
            </p:cNvPr>
            <p:cNvSpPr/>
            <p:nvPr/>
          </p:nvSpPr>
          <p:spPr>
            <a:xfrm>
              <a:off x="4261606" y="636775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9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9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4637071-0BA5-3442-B4D0-56C6A5558CBE}"/>
                </a:ext>
              </a:extLst>
            </p:cNvPr>
            <p:cNvSpPr/>
            <p:nvPr/>
          </p:nvSpPr>
          <p:spPr>
            <a:xfrm>
              <a:off x="3985623" y="2375295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1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1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3221235-24C2-534D-93FF-85FC99639C03}"/>
                </a:ext>
              </a:extLst>
            </p:cNvPr>
            <p:cNvSpPr/>
            <p:nvPr/>
          </p:nvSpPr>
          <p:spPr>
            <a:xfrm>
              <a:off x="6211224" y="5446227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31 w 36706"/>
                <a:gd name="connsiteY1" fmla="*/ 23534 h 36676"/>
                <a:gd name="connsiteX2" fmla="*/ 23565 w 36706"/>
                <a:gd name="connsiteY2" fmla="*/ 0 h 36676"/>
                <a:gd name="connsiteX3" fmla="*/ 0 w 36706"/>
                <a:gd name="connsiteY3" fmla="*/ 23534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31" y="36481"/>
                    <a:pt x="47131" y="23534"/>
                  </a:cubicBezTo>
                  <a:cubicBezTo>
                    <a:pt x="47131" y="10587"/>
                    <a:pt x="36523" y="0"/>
                    <a:pt x="23565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1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F546026-C719-6342-9FCF-9AB77AA1890D}"/>
                </a:ext>
              </a:extLst>
            </p:cNvPr>
            <p:cNvSpPr/>
            <p:nvPr/>
          </p:nvSpPr>
          <p:spPr>
            <a:xfrm>
              <a:off x="4715136" y="5733426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18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18" y="36493"/>
                    <a:pt x="47118" y="23546"/>
                  </a:cubicBezTo>
                  <a:cubicBezTo>
                    <a:pt x="47118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6704F0B-61F5-E548-A078-F1565EB16185}"/>
                </a:ext>
              </a:extLst>
            </p:cNvPr>
            <p:cNvSpPr/>
            <p:nvPr/>
          </p:nvSpPr>
          <p:spPr>
            <a:xfrm>
              <a:off x="8159680" y="6557368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31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31" y="36493"/>
                    <a:pt x="47131" y="23546"/>
                  </a:cubicBezTo>
                  <a:cubicBezTo>
                    <a:pt x="47131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623204D7-2A7E-6647-B288-01A983B97059}"/>
                </a:ext>
              </a:extLst>
            </p:cNvPr>
            <p:cNvSpPr/>
            <p:nvPr/>
          </p:nvSpPr>
          <p:spPr>
            <a:xfrm>
              <a:off x="9701711" y="6163050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32 w 36706"/>
                <a:gd name="connsiteY1" fmla="*/ 23546 h 36676"/>
                <a:gd name="connsiteX2" fmla="*/ 23566 w 36706"/>
                <a:gd name="connsiteY2" fmla="*/ 0 h 36676"/>
                <a:gd name="connsiteX3" fmla="*/ 0 w 36706"/>
                <a:gd name="connsiteY3" fmla="*/ 23546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32" y="36493"/>
                    <a:pt x="47132" y="23546"/>
                  </a:cubicBezTo>
                  <a:cubicBezTo>
                    <a:pt x="47132" y="10599"/>
                    <a:pt x="36523" y="0"/>
                    <a:pt x="23566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250BCF0-1E18-DE4F-8779-568C8C6CF97C}"/>
                </a:ext>
              </a:extLst>
            </p:cNvPr>
            <p:cNvSpPr/>
            <p:nvPr/>
          </p:nvSpPr>
          <p:spPr>
            <a:xfrm>
              <a:off x="7483818" y="5245975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1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1"/>
                    <a:pt x="10596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69D349CA-FD40-AE43-B030-24998DA72D1D}"/>
                </a:ext>
              </a:extLst>
            </p:cNvPr>
            <p:cNvSpPr/>
            <p:nvPr/>
          </p:nvSpPr>
          <p:spPr>
            <a:xfrm>
              <a:off x="8984299" y="4980109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46 h 36676"/>
                <a:gd name="connsiteX2" fmla="*/ 23566 w 36706"/>
                <a:gd name="connsiteY2" fmla="*/ 0 h 36676"/>
                <a:gd name="connsiteX3" fmla="*/ 0 w 36706"/>
                <a:gd name="connsiteY3" fmla="*/ 23546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66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A4046E5-581E-334F-BCEF-BB6F19CAF8EE}"/>
                </a:ext>
              </a:extLst>
            </p:cNvPr>
            <p:cNvSpPr/>
            <p:nvPr/>
          </p:nvSpPr>
          <p:spPr>
            <a:xfrm>
              <a:off x="7298550" y="2328203"/>
              <a:ext cx="36706" cy="36676"/>
            </a:xfrm>
            <a:custGeom>
              <a:avLst/>
              <a:gdLst>
                <a:gd name="connsiteX0" fmla="*/ 23553 w 36706"/>
                <a:gd name="connsiteY0" fmla="*/ 47092 h 36676"/>
                <a:gd name="connsiteX1" fmla="*/ 47119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9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92"/>
                  </a:moveTo>
                  <a:cubicBezTo>
                    <a:pt x="36523" y="47092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53" y="0"/>
                  </a:cubicBezTo>
                  <a:cubicBezTo>
                    <a:pt x="10595" y="0"/>
                    <a:pt x="0" y="10599"/>
                    <a:pt x="0" y="23546"/>
                  </a:cubicBezTo>
                  <a:cubicBezTo>
                    <a:pt x="0" y="36493"/>
                    <a:pt x="10595" y="47092"/>
                    <a:pt x="23553" y="4709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FDCE2121-187C-ED44-8DA9-11A9CDA003BF}"/>
                </a:ext>
              </a:extLst>
            </p:cNvPr>
            <p:cNvSpPr/>
            <p:nvPr/>
          </p:nvSpPr>
          <p:spPr>
            <a:xfrm>
              <a:off x="8906225" y="2922772"/>
              <a:ext cx="36706" cy="36676"/>
            </a:xfrm>
            <a:custGeom>
              <a:avLst/>
              <a:gdLst>
                <a:gd name="connsiteX0" fmla="*/ 23565 w 36706"/>
                <a:gd name="connsiteY0" fmla="*/ 47080 h 36676"/>
                <a:gd name="connsiteX1" fmla="*/ 47118 w 36706"/>
                <a:gd name="connsiteY1" fmla="*/ 23546 h 36676"/>
                <a:gd name="connsiteX2" fmla="*/ 23565 w 36706"/>
                <a:gd name="connsiteY2" fmla="*/ 0 h 36676"/>
                <a:gd name="connsiteX3" fmla="*/ 0 w 36706"/>
                <a:gd name="connsiteY3" fmla="*/ 23546 h 36676"/>
                <a:gd name="connsiteX4" fmla="*/ 23565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5" y="47080"/>
                  </a:moveTo>
                  <a:cubicBezTo>
                    <a:pt x="36523" y="47080"/>
                    <a:pt x="47118" y="36493"/>
                    <a:pt x="47118" y="23546"/>
                  </a:cubicBezTo>
                  <a:cubicBezTo>
                    <a:pt x="47118" y="10599"/>
                    <a:pt x="36523" y="0"/>
                    <a:pt x="23565" y="0"/>
                  </a:cubicBezTo>
                  <a:cubicBezTo>
                    <a:pt x="10608" y="0"/>
                    <a:pt x="0" y="10599"/>
                    <a:pt x="0" y="23546"/>
                  </a:cubicBezTo>
                  <a:cubicBezTo>
                    <a:pt x="0" y="36493"/>
                    <a:pt x="10608" y="47080"/>
                    <a:pt x="23565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D38AE91-BFFE-784D-846A-C57FB6EB6A6F}"/>
                </a:ext>
              </a:extLst>
            </p:cNvPr>
            <p:cNvSpPr/>
            <p:nvPr/>
          </p:nvSpPr>
          <p:spPr>
            <a:xfrm>
              <a:off x="5612801" y="858060"/>
              <a:ext cx="36706" cy="36676"/>
            </a:xfrm>
            <a:custGeom>
              <a:avLst/>
              <a:gdLst>
                <a:gd name="connsiteX0" fmla="*/ 23553 w 36706"/>
                <a:gd name="connsiteY0" fmla="*/ 47081 h 36676"/>
                <a:gd name="connsiteX1" fmla="*/ 47118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1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1"/>
                  </a:moveTo>
                  <a:cubicBezTo>
                    <a:pt x="36511" y="47081"/>
                    <a:pt x="47118" y="36488"/>
                    <a:pt x="47118" y="23541"/>
                  </a:cubicBezTo>
                  <a:cubicBezTo>
                    <a:pt x="47118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8"/>
                    <a:pt x="10596" y="47081"/>
                    <a:pt x="23553" y="47081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7208CD5-5A2A-634B-875A-D0D2DC1C63FF}"/>
                </a:ext>
              </a:extLst>
            </p:cNvPr>
            <p:cNvSpPr/>
            <p:nvPr/>
          </p:nvSpPr>
          <p:spPr>
            <a:xfrm>
              <a:off x="7333886" y="1108771"/>
              <a:ext cx="36706" cy="36676"/>
            </a:xfrm>
            <a:custGeom>
              <a:avLst/>
              <a:gdLst>
                <a:gd name="connsiteX0" fmla="*/ 23566 w 36706"/>
                <a:gd name="connsiteY0" fmla="*/ 47081 h 36676"/>
                <a:gd name="connsiteX1" fmla="*/ 47119 w 36706"/>
                <a:gd name="connsiteY1" fmla="*/ 23540 h 36676"/>
                <a:gd name="connsiteX2" fmla="*/ 23566 w 36706"/>
                <a:gd name="connsiteY2" fmla="*/ 0 h 36676"/>
                <a:gd name="connsiteX3" fmla="*/ 0 w 36706"/>
                <a:gd name="connsiteY3" fmla="*/ 23540 h 36676"/>
                <a:gd name="connsiteX4" fmla="*/ 23566 w 36706"/>
                <a:gd name="connsiteY4" fmla="*/ 47081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1"/>
                  </a:moveTo>
                  <a:cubicBezTo>
                    <a:pt x="36523" y="47081"/>
                    <a:pt x="47119" y="36488"/>
                    <a:pt x="47119" y="23540"/>
                  </a:cubicBezTo>
                  <a:cubicBezTo>
                    <a:pt x="47119" y="10593"/>
                    <a:pt x="36523" y="0"/>
                    <a:pt x="23566" y="0"/>
                  </a:cubicBezTo>
                  <a:cubicBezTo>
                    <a:pt x="10608" y="0"/>
                    <a:pt x="0" y="10593"/>
                    <a:pt x="0" y="23540"/>
                  </a:cubicBezTo>
                  <a:cubicBezTo>
                    <a:pt x="0" y="36488"/>
                    <a:pt x="10608" y="47081"/>
                    <a:pt x="23566" y="47081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3F72108E-7FE6-B542-A4A3-B92640FBB18E}"/>
                </a:ext>
              </a:extLst>
            </p:cNvPr>
            <p:cNvSpPr/>
            <p:nvPr/>
          </p:nvSpPr>
          <p:spPr>
            <a:xfrm>
              <a:off x="8650920" y="1001663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8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0" y="36488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3E039AD-1ED3-E54C-9420-6B825C5C5ED0}"/>
                </a:ext>
              </a:extLst>
            </p:cNvPr>
            <p:cNvSpPr/>
            <p:nvPr/>
          </p:nvSpPr>
          <p:spPr>
            <a:xfrm>
              <a:off x="9475539" y="2256403"/>
              <a:ext cx="36706" cy="36676"/>
            </a:xfrm>
            <a:custGeom>
              <a:avLst/>
              <a:gdLst>
                <a:gd name="connsiteX0" fmla="*/ 23553 w 36706"/>
                <a:gd name="connsiteY0" fmla="*/ 47080 h 36676"/>
                <a:gd name="connsiteX1" fmla="*/ 47119 w 36706"/>
                <a:gd name="connsiteY1" fmla="*/ 23534 h 36676"/>
                <a:gd name="connsiteX2" fmla="*/ 23553 w 36706"/>
                <a:gd name="connsiteY2" fmla="*/ 0 h 36676"/>
                <a:gd name="connsiteX3" fmla="*/ 0 w 36706"/>
                <a:gd name="connsiteY3" fmla="*/ 23534 h 36676"/>
                <a:gd name="connsiteX4" fmla="*/ 23553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0"/>
                  </a:moveTo>
                  <a:cubicBezTo>
                    <a:pt x="36511" y="47080"/>
                    <a:pt x="47119" y="36480"/>
                    <a:pt x="47119" y="23534"/>
                  </a:cubicBezTo>
                  <a:cubicBezTo>
                    <a:pt x="47119" y="10587"/>
                    <a:pt x="36511" y="0"/>
                    <a:pt x="23553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0"/>
                    <a:pt x="10596" y="47080"/>
                    <a:pt x="23553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2B053DF-3D9B-2747-BEC4-5091D1405CF9}"/>
                </a:ext>
              </a:extLst>
            </p:cNvPr>
            <p:cNvSpPr/>
            <p:nvPr/>
          </p:nvSpPr>
          <p:spPr>
            <a:xfrm>
              <a:off x="1179781" y="2339646"/>
              <a:ext cx="36706" cy="36676"/>
            </a:xfrm>
            <a:custGeom>
              <a:avLst/>
              <a:gdLst>
                <a:gd name="connsiteX0" fmla="*/ 23561 w 36706"/>
                <a:gd name="connsiteY0" fmla="*/ 47080 h 36676"/>
                <a:gd name="connsiteX1" fmla="*/ 47121 w 36706"/>
                <a:gd name="connsiteY1" fmla="*/ 23546 h 36676"/>
                <a:gd name="connsiteX2" fmla="*/ 23561 w 36706"/>
                <a:gd name="connsiteY2" fmla="*/ 0 h 36676"/>
                <a:gd name="connsiteX3" fmla="*/ 0 w 36706"/>
                <a:gd name="connsiteY3" fmla="*/ 23546 h 36676"/>
                <a:gd name="connsiteX4" fmla="*/ 23561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1" y="47080"/>
                  </a:moveTo>
                  <a:cubicBezTo>
                    <a:pt x="36519" y="47080"/>
                    <a:pt x="47121" y="36493"/>
                    <a:pt x="47121" y="23546"/>
                  </a:cubicBezTo>
                  <a:cubicBezTo>
                    <a:pt x="47121" y="10599"/>
                    <a:pt x="36519" y="0"/>
                    <a:pt x="23561" y="0"/>
                  </a:cubicBezTo>
                  <a:cubicBezTo>
                    <a:pt x="10602" y="0"/>
                    <a:pt x="0" y="10599"/>
                    <a:pt x="0" y="23546"/>
                  </a:cubicBezTo>
                  <a:cubicBezTo>
                    <a:pt x="0" y="36493"/>
                    <a:pt x="10602" y="47080"/>
                    <a:pt x="23561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70689EC8-496B-2C43-B0D0-B5DBDE613A48}"/>
                </a:ext>
              </a:extLst>
            </p:cNvPr>
            <p:cNvSpPr/>
            <p:nvPr/>
          </p:nvSpPr>
          <p:spPr>
            <a:xfrm>
              <a:off x="3828251" y="2997091"/>
              <a:ext cx="36706" cy="36676"/>
            </a:xfrm>
            <a:custGeom>
              <a:avLst/>
              <a:gdLst>
                <a:gd name="connsiteX0" fmla="*/ 23553 w 36706"/>
                <a:gd name="connsiteY0" fmla="*/ 47080 h 36676"/>
                <a:gd name="connsiteX1" fmla="*/ 47119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0"/>
                  </a:moveTo>
                  <a:cubicBezTo>
                    <a:pt x="36523" y="47080"/>
                    <a:pt x="47119" y="36493"/>
                    <a:pt x="47119" y="23546"/>
                  </a:cubicBezTo>
                  <a:cubicBezTo>
                    <a:pt x="47119" y="10599"/>
                    <a:pt x="36523" y="0"/>
                    <a:pt x="23553" y="0"/>
                  </a:cubicBezTo>
                  <a:cubicBezTo>
                    <a:pt x="10596" y="0"/>
                    <a:pt x="0" y="10599"/>
                    <a:pt x="0" y="23546"/>
                  </a:cubicBezTo>
                  <a:cubicBezTo>
                    <a:pt x="0" y="36493"/>
                    <a:pt x="10596" y="47080"/>
                    <a:pt x="23553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61662768-4C47-C444-92C8-8D116875B7D0}"/>
                </a:ext>
              </a:extLst>
            </p:cNvPr>
            <p:cNvSpPr/>
            <p:nvPr/>
          </p:nvSpPr>
          <p:spPr>
            <a:xfrm>
              <a:off x="3266009" y="2901427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80"/>
                    <a:pt x="47119" y="23534"/>
                  </a:cubicBezTo>
                  <a:cubicBezTo>
                    <a:pt x="47119" y="10587"/>
                    <a:pt x="36523" y="0"/>
                    <a:pt x="23566" y="0"/>
                  </a:cubicBezTo>
                  <a:cubicBezTo>
                    <a:pt x="10608" y="0"/>
                    <a:pt x="0" y="10587"/>
                    <a:pt x="0" y="23534"/>
                  </a:cubicBezTo>
                  <a:cubicBezTo>
                    <a:pt x="0" y="36480"/>
                    <a:pt x="10608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D4345B6-5E0D-9047-AC88-7A9C4A5D622A}"/>
                </a:ext>
              </a:extLst>
            </p:cNvPr>
            <p:cNvSpPr/>
            <p:nvPr/>
          </p:nvSpPr>
          <p:spPr>
            <a:xfrm>
              <a:off x="5385442" y="195379"/>
              <a:ext cx="36706" cy="36676"/>
            </a:xfrm>
            <a:custGeom>
              <a:avLst/>
              <a:gdLst>
                <a:gd name="connsiteX0" fmla="*/ 23553 w 36706"/>
                <a:gd name="connsiteY0" fmla="*/ 47082 h 36676"/>
                <a:gd name="connsiteX1" fmla="*/ 47119 w 36706"/>
                <a:gd name="connsiteY1" fmla="*/ 23541 h 36676"/>
                <a:gd name="connsiteX2" fmla="*/ 23553 w 36706"/>
                <a:gd name="connsiteY2" fmla="*/ 0 h 36676"/>
                <a:gd name="connsiteX3" fmla="*/ 0 w 36706"/>
                <a:gd name="connsiteY3" fmla="*/ 23541 h 36676"/>
                <a:gd name="connsiteX4" fmla="*/ 23553 w 36706"/>
                <a:gd name="connsiteY4" fmla="*/ 4708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82"/>
                  </a:moveTo>
                  <a:cubicBezTo>
                    <a:pt x="36511" y="47082"/>
                    <a:pt x="47119" y="36489"/>
                    <a:pt x="47119" y="23541"/>
                  </a:cubicBezTo>
                  <a:cubicBezTo>
                    <a:pt x="47119" y="10593"/>
                    <a:pt x="36511" y="0"/>
                    <a:pt x="23553" y="0"/>
                  </a:cubicBezTo>
                  <a:cubicBezTo>
                    <a:pt x="10596" y="0"/>
                    <a:pt x="0" y="10593"/>
                    <a:pt x="0" y="23541"/>
                  </a:cubicBezTo>
                  <a:cubicBezTo>
                    <a:pt x="1175" y="36489"/>
                    <a:pt x="10596" y="47082"/>
                    <a:pt x="23553" y="4708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D969245-0BF7-5E46-B89C-5423194044CE}"/>
                </a:ext>
              </a:extLst>
            </p:cNvPr>
            <p:cNvSpPr/>
            <p:nvPr/>
          </p:nvSpPr>
          <p:spPr>
            <a:xfrm>
              <a:off x="6910980" y="5786398"/>
              <a:ext cx="36706" cy="36676"/>
            </a:xfrm>
            <a:custGeom>
              <a:avLst/>
              <a:gdLst>
                <a:gd name="connsiteX0" fmla="*/ 23566 w 36706"/>
                <a:gd name="connsiteY0" fmla="*/ 47080 h 36676"/>
                <a:gd name="connsiteX1" fmla="*/ 47119 w 36706"/>
                <a:gd name="connsiteY1" fmla="*/ 23534 h 36676"/>
                <a:gd name="connsiteX2" fmla="*/ 23566 w 36706"/>
                <a:gd name="connsiteY2" fmla="*/ 0 h 36676"/>
                <a:gd name="connsiteX3" fmla="*/ 0 w 36706"/>
                <a:gd name="connsiteY3" fmla="*/ 23534 h 36676"/>
                <a:gd name="connsiteX4" fmla="*/ 23566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66" y="47080"/>
                  </a:moveTo>
                  <a:cubicBezTo>
                    <a:pt x="36523" y="47080"/>
                    <a:pt x="47119" y="36493"/>
                    <a:pt x="47119" y="23534"/>
                  </a:cubicBezTo>
                  <a:cubicBezTo>
                    <a:pt x="47119" y="10588"/>
                    <a:pt x="36523" y="0"/>
                    <a:pt x="23566" y="0"/>
                  </a:cubicBezTo>
                  <a:cubicBezTo>
                    <a:pt x="10596" y="0"/>
                    <a:pt x="0" y="10588"/>
                    <a:pt x="0" y="23534"/>
                  </a:cubicBezTo>
                  <a:cubicBezTo>
                    <a:pt x="0" y="36493"/>
                    <a:pt x="10596" y="47080"/>
                    <a:pt x="23566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7CB1E8C8-DC20-2940-A5BA-B043A71FB885}"/>
                </a:ext>
              </a:extLst>
            </p:cNvPr>
            <p:cNvSpPr/>
            <p:nvPr/>
          </p:nvSpPr>
          <p:spPr>
            <a:xfrm>
              <a:off x="5361926" y="5012898"/>
              <a:ext cx="36706" cy="36676"/>
            </a:xfrm>
            <a:custGeom>
              <a:avLst/>
              <a:gdLst>
                <a:gd name="connsiteX0" fmla="*/ 23553 w 36706"/>
                <a:gd name="connsiteY0" fmla="*/ 47092 h 36676"/>
                <a:gd name="connsiteX1" fmla="*/ 47118 w 36706"/>
                <a:gd name="connsiteY1" fmla="*/ 23546 h 36676"/>
                <a:gd name="connsiteX2" fmla="*/ 23553 w 36706"/>
                <a:gd name="connsiteY2" fmla="*/ 0 h 36676"/>
                <a:gd name="connsiteX3" fmla="*/ 0 w 36706"/>
                <a:gd name="connsiteY3" fmla="*/ 23546 h 36676"/>
                <a:gd name="connsiteX4" fmla="*/ 23553 w 36706"/>
                <a:gd name="connsiteY4" fmla="*/ 47092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3" y="47092"/>
                  </a:moveTo>
                  <a:cubicBezTo>
                    <a:pt x="36511" y="47092"/>
                    <a:pt x="47118" y="36493"/>
                    <a:pt x="47118" y="23546"/>
                  </a:cubicBezTo>
                  <a:cubicBezTo>
                    <a:pt x="47118" y="10599"/>
                    <a:pt x="36511" y="0"/>
                    <a:pt x="23553" y="0"/>
                  </a:cubicBezTo>
                  <a:cubicBezTo>
                    <a:pt x="10596" y="0"/>
                    <a:pt x="0" y="10599"/>
                    <a:pt x="0" y="23546"/>
                  </a:cubicBezTo>
                  <a:cubicBezTo>
                    <a:pt x="0" y="36493"/>
                    <a:pt x="10596" y="47092"/>
                    <a:pt x="23553" y="47092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A6E95E4-6D24-FE49-8B01-42E259FA49A2}"/>
                </a:ext>
              </a:extLst>
            </p:cNvPr>
            <p:cNvSpPr/>
            <p:nvPr/>
          </p:nvSpPr>
          <p:spPr>
            <a:xfrm>
              <a:off x="8147909" y="1825605"/>
              <a:ext cx="36706" cy="36676"/>
            </a:xfrm>
            <a:custGeom>
              <a:avLst/>
              <a:gdLst>
                <a:gd name="connsiteX0" fmla="*/ 23554 w 36706"/>
                <a:gd name="connsiteY0" fmla="*/ 47080 h 36676"/>
                <a:gd name="connsiteX1" fmla="*/ 47119 w 36706"/>
                <a:gd name="connsiteY1" fmla="*/ 23534 h 36676"/>
                <a:gd name="connsiteX2" fmla="*/ 23554 w 36706"/>
                <a:gd name="connsiteY2" fmla="*/ 0 h 36676"/>
                <a:gd name="connsiteX3" fmla="*/ 0 w 36706"/>
                <a:gd name="connsiteY3" fmla="*/ 23534 h 36676"/>
                <a:gd name="connsiteX4" fmla="*/ 23554 w 36706"/>
                <a:gd name="connsiteY4" fmla="*/ 4708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06" h="36676">
                  <a:moveTo>
                    <a:pt x="23554" y="47080"/>
                  </a:moveTo>
                  <a:cubicBezTo>
                    <a:pt x="36511" y="47080"/>
                    <a:pt x="47119" y="36480"/>
                    <a:pt x="47119" y="23534"/>
                  </a:cubicBezTo>
                  <a:cubicBezTo>
                    <a:pt x="47119" y="10587"/>
                    <a:pt x="36511" y="0"/>
                    <a:pt x="23554" y="0"/>
                  </a:cubicBezTo>
                  <a:cubicBezTo>
                    <a:pt x="10596" y="0"/>
                    <a:pt x="0" y="10587"/>
                    <a:pt x="0" y="23534"/>
                  </a:cubicBezTo>
                  <a:cubicBezTo>
                    <a:pt x="0" y="36480"/>
                    <a:pt x="10596" y="47080"/>
                    <a:pt x="23554" y="47080"/>
                  </a:cubicBezTo>
                  <a:close/>
                </a:path>
              </a:pathLst>
            </a:custGeom>
            <a:solidFill>
              <a:srgbClr val="FFFFFF"/>
            </a:solidFill>
            <a:ln w="12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aphic 7">
            <a:extLst>
              <a:ext uri="{FF2B5EF4-FFF2-40B4-BE49-F238E27FC236}">
                <a16:creationId xmlns:a16="http://schemas.microsoft.com/office/drawing/2014/main" id="{8862B531-8497-C344-B282-3AB534A8FC92}"/>
              </a:ext>
            </a:extLst>
          </p:cNvPr>
          <p:cNvGrpSpPr/>
          <p:nvPr/>
        </p:nvGrpSpPr>
        <p:grpSpPr>
          <a:xfrm>
            <a:off x="798285" y="1275807"/>
            <a:ext cx="3904343" cy="1154806"/>
            <a:chOff x="798285" y="1275807"/>
            <a:chExt cx="3904343" cy="1154806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586AB91E-9511-5C4E-889F-246DB4D13225}"/>
                </a:ext>
              </a:extLst>
            </p:cNvPr>
            <p:cNvSpPr/>
            <p:nvPr/>
          </p:nvSpPr>
          <p:spPr>
            <a:xfrm>
              <a:off x="3759590" y="1736075"/>
              <a:ext cx="319353" cy="628957"/>
            </a:xfrm>
            <a:custGeom>
              <a:avLst/>
              <a:gdLst>
                <a:gd name="connsiteX0" fmla="*/ 325132 w 319352"/>
                <a:gd name="connsiteY0" fmla="*/ 24129 h 628956"/>
                <a:gd name="connsiteX1" fmla="*/ 316344 w 319352"/>
                <a:gd name="connsiteY1" fmla="*/ 6580 h 628956"/>
                <a:gd name="connsiteX2" fmla="*/ 298770 w 319352"/>
                <a:gd name="connsiteY2" fmla="*/ 6580 h 628956"/>
                <a:gd name="connsiteX3" fmla="*/ 289982 w 319352"/>
                <a:gd name="connsiteY3" fmla="*/ 15355 h 628956"/>
                <a:gd name="connsiteX4" fmla="*/ 246046 w 319352"/>
                <a:gd name="connsiteY4" fmla="*/ 24129 h 628956"/>
                <a:gd name="connsiteX5" fmla="*/ 202109 w 319352"/>
                <a:gd name="connsiteY5" fmla="*/ 32903 h 628956"/>
                <a:gd name="connsiteX6" fmla="*/ 184534 w 319352"/>
                <a:gd name="connsiteY6" fmla="*/ 32903 h 628956"/>
                <a:gd name="connsiteX7" fmla="*/ 140597 w 319352"/>
                <a:gd name="connsiteY7" fmla="*/ 41677 h 628956"/>
                <a:gd name="connsiteX8" fmla="*/ 105448 w 319352"/>
                <a:gd name="connsiteY8" fmla="*/ 50451 h 628956"/>
                <a:gd name="connsiteX9" fmla="*/ 87873 w 319352"/>
                <a:gd name="connsiteY9" fmla="*/ 59226 h 628956"/>
                <a:gd name="connsiteX10" fmla="*/ 79086 w 319352"/>
                <a:gd name="connsiteY10" fmla="*/ 59226 h 628956"/>
                <a:gd name="connsiteX11" fmla="*/ 61511 w 319352"/>
                <a:gd name="connsiteY11" fmla="*/ 67999 h 628956"/>
                <a:gd name="connsiteX12" fmla="*/ 61511 w 319352"/>
                <a:gd name="connsiteY12" fmla="*/ 103096 h 628956"/>
                <a:gd name="connsiteX13" fmla="*/ 61511 w 319352"/>
                <a:gd name="connsiteY13" fmla="*/ 120644 h 628956"/>
                <a:gd name="connsiteX14" fmla="*/ 52724 w 319352"/>
                <a:gd name="connsiteY14" fmla="*/ 129418 h 628956"/>
                <a:gd name="connsiteX15" fmla="*/ 43937 w 319352"/>
                <a:gd name="connsiteY15" fmla="*/ 190838 h 628956"/>
                <a:gd name="connsiteX16" fmla="*/ 35149 w 319352"/>
                <a:gd name="connsiteY16" fmla="*/ 225934 h 628956"/>
                <a:gd name="connsiteX17" fmla="*/ 35149 w 319352"/>
                <a:gd name="connsiteY17" fmla="*/ 243482 h 628956"/>
                <a:gd name="connsiteX18" fmla="*/ 26362 w 319352"/>
                <a:gd name="connsiteY18" fmla="*/ 357546 h 628956"/>
                <a:gd name="connsiteX19" fmla="*/ 26362 w 319352"/>
                <a:gd name="connsiteY19" fmla="*/ 410191 h 628956"/>
                <a:gd name="connsiteX20" fmla="*/ 17575 w 319352"/>
                <a:gd name="connsiteY20" fmla="*/ 436514 h 628956"/>
                <a:gd name="connsiteX21" fmla="*/ 17575 w 319352"/>
                <a:gd name="connsiteY21" fmla="*/ 454062 h 628956"/>
                <a:gd name="connsiteX22" fmla="*/ 8787 w 319352"/>
                <a:gd name="connsiteY22" fmla="*/ 489159 h 628956"/>
                <a:gd name="connsiteX23" fmla="*/ 8787 w 319352"/>
                <a:gd name="connsiteY23" fmla="*/ 497933 h 628956"/>
                <a:gd name="connsiteX24" fmla="*/ 8787 w 319352"/>
                <a:gd name="connsiteY24" fmla="*/ 550578 h 628956"/>
                <a:gd name="connsiteX25" fmla="*/ 8787 w 319352"/>
                <a:gd name="connsiteY25" fmla="*/ 559352 h 628956"/>
                <a:gd name="connsiteX26" fmla="*/ 0 w 319352"/>
                <a:gd name="connsiteY26" fmla="*/ 603226 h 628956"/>
                <a:gd name="connsiteX27" fmla="*/ 0 w 319352"/>
                <a:gd name="connsiteY27" fmla="*/ 612001 h 628956"/>
                <a:gd name="connsiteX28" fmla="*/ 0 w 319352"/>
                <a:gd name="connsiteY28" fmla="*/ 629549 h 628956"/>
                <a:gd name="connsiteX29" fmla="*/ 8787 w 319352"/>
                <a:gd name="connsiteY29" fmla="*/ 638324 h 628956"/>
                <a:gd name="connsiteX30" fmla="*/ 26362 w 319352"/>
                <a:gd name="connsiteY30" fmla="*/ 638324 h 628956"/>
                <a:gd name="connsiteX31" fmla="*/ 35149 w 319352"/>
                <a:gd name="connsiteY31" fmla="*/ 638324 h 628956"/>
                <a:gd name="connsiteX32" fmla="*/ 87873 w 319352"/>
                <a:gd name="connsiteY32" fmla="*/ 629549 h 628956"/>
                <a:gd name="connsiteX33" fmla="*/ 96661 w 319352"/>
                <a:gd name="connsiteY33" fmla="*/ 629549 h 628956"/>
                <a:gd name="connsiteX34" fmla="*/ 114235 w 319352"/>
                <a:gd name="connsiteY34" fmla="*/ 629549 h 628956"/>
                <a:gd name="connsiteX35" fmla="*/ 166960 w 319352"/>
                <a:gd name="connsiteY35" fmla="*/ 620775 h 628956"/>
                <a:gd name="connsiteX36" fmla="*/ 193322 w 319352"/>
                <a:gd name="connsiteY36" fmla="*/ 603226 h 628956"/>
                <a:gd name="connsiteX37" fmla="*/ 202109 w 319352"/>
                <a:gd name="connsiteY37" fmla="*/ 603226 h 628956"/>
                <a:gd name="connsiteX38" fmla="*/ 246046 w 319352"/>
                <a:gd name="connsiteY38" fmla="*/ 594452 h 628956"/>
                <a:gd name="connsiteX39" fmla="*/ 263620 w 319352"/>
                <a:gd name="connsiteY39" fmla="*/ 585677 h 628956"/>
                <a:gd name="connsiteX40" fmla="*/ 281195 w 319352"/>
                <a:gd name="connsiteY40" fmla="*/ 585677 h 628956"/>
                <a:gd name="connsiteX41" fmla="*/ 307557 w 319352"/>
                <a:gd name="connsiteY41" fmla="*/ 576903 h 628956"/>
                <a:gd name="connsiteX42" fmla="*/ 316344 w 319352"/>
                <a:gd name="connsiteY42" fmla="*/ 568126 h 628956"/>
                <a:gd name="connsiteX43" fmla="*/ 316344 w 319352"/>
                <a:gd name="connsiteY43" fmla="*/ 515481 h 628956"/>
                <a:gd name="connsiteX44" fmla="*/ 316344 w 319352"/>
                <a:gd name="connsiteY44" fmla="*/ 506707 h 628956"/>
                <a:gd name="connsiteX45" fmla="*/ 307557 w 319352"/>
                <a:gd name="connsiteY45" fmla="*/ 445288 h 628956"/>
                <a:gd name="connsiteX46" fmla="*/ 298770 w 319352"/>
                <a:gd name="connsiteY46" fmla="*/ 418965 h 628956"/>
                <a:gd name="connsiteX47" fmla="*/ 281195 w 319352"/>
                <a:gd name="connsiteY47" fmla="*/ 418965 h 628956"/>
                <a:gd name="connsiteX48" fmla="*/ 263620 w 319352"/>
                <a:gd name="connsiteY48" fmla="*/ 418965 h 628956"/>
                <a:gd name="connsiteX49" fmla="*/ 246046 w 319352"/>
                <a:gd name="connsiteY49" fmla="*/ 445288 h 628956"/>
                <a:gd name="connsiteX50" fmla="*/ 237258 w 319352"/>
                <a:gd name="connsiteY50" fmla="*/ 454062 h 628956"/>
                <a:gd name="connsiteX51" fmla="*/ 202109 w 319352"/>
                <a:gd name="connsiteY51" fmla="*/ 462837 h 628956"/>
                <a:gd name="connsiteX52" fmla="*/ 193322 w 319352"/>
                <a:gd name="connsiteY52" fmla="*/ 454062 h 628956"/>
                <a:gd name="connsiteX53" fmla="*/ 184534 w 319352"/>
                <a:gd name="connsiteY53" fmla="*/ 427740 h 628956"/>
                <a:gd name="connsiteX54" fmla="*/ 202109 w 319352"/>
                <a:gd name="connsiteY54" fmla="*/ 410191 h 628956"/>
                <a:gd name="connsiteX55" fmla="*/ 210896 w 319352"/>
                <a:gd name="connsiteY55" fmla="*/ 401418 h 628956"/>
                <a:gd name="connsiteX56" fmla="*/ 246046 w 319352"/>
                <a:gd name="connsiteY56" fmla="*/ 383869 h 628956"/>
                <a:gd name="connsiteX57" fmla="*/ 254833 w 319352"/>
                <a:gd name="connsiteY57" fmla="*/ 375095 h 628956"/>
                <a:gd name="connsiteX58" fmla="*/ 316344 w 319352"/>
                <a:gd name="connsiteY58" fmla="*/ 357546 h 628956"/>
                <a:gd name="connsiteX59" fmla="*/ 316344 w 319352"/>
                <a:gd name="connsiteY59" fmla="*/ 348773 h 628956"/>
                <a:gd name="connsiteX60" fmla="*/ 316344 w 319352"/>
                <a:gd name="connsiteY60" fmla="*/ 313676 h 628956"/>
                <a:gd name="connsiteX61" fmla="*/ 289982 w 319352"/>
                <a:gd name="connsiteY61" fmla="*/ 304902 h 628956"/>
                <a:gd name="connsiteX62" fmla="*/ 307557 w 319352"/>
                <a:gd name="connsiteY62" fmla="*/ 287354 h 628956"/>
                <a:gd name="connsiteX63" fmla="*/ 307557 w 319352"/>
                <a:gd name="connsiteY63" fmla="*/ 261031 h 628956"/>
                <a:gd name="connsiteX64" fmla="*/ 307557 w 319352"/>
                <a:gd name="connsiteY64" fmla="*/ 252257 h 628956"/>
                <a:gd name="connsiteX65" fmla="*/ 289982 w 319352"/>
                <a:gd name="connsiteY65" fmla="*/ 243482 h 628956"/>
                <a:gd name="connsiteX66" fmla="*/ 263620 w 319352"/>
                <a:gd name="connsiteY66" fmla="*/ 252257 h 628956"/>
                <a:gd name="connsiteX67" fmla="*/ 254833 w 319352"/>
                <a:gd name="connsiteY67" fmla="*/ 252257 h 628956"/>
                <a:gd name="connsiteX68" fmla="*/ 237258 w 319352"/>
                <a:gd name="connsiteY68" fmla="*/ 261031 h 628956"/>
                <a:gd name="connsiteX69" fmla="*/ 228471 w 319352"/>
                <a:gd name="connsiteY69" fmla="*/ 261031 h 628956"/>
                <a:gd name="connsiteX70" fmla="*/ 202109 w 319352"/>
                <a:gd name="connsiteY70" fmla="*/ 278579 h 628956"/>
                <a:gd name="connsiteX71" fmla="*/ 193322 w 319352"/>
                <a:gd name="connsiteY71" fmla="*/ 278579 h 628956"/>
                <a:gd name="connsiteX72" fmla="*/ 184534 w 319352"/>
                <a:gd name="connsiteY72" fmla="*/ 269805 h 628956"/>
                <a:gd name="connsiteX73" fmla="*/ 184534 w 319352"/>
                <a:gd name="connsiteY73" fmla="*/ 234709 h 628956"/>
                <a:gd name="connsiteX74" fmla="*/ 184534 w 319352"/>
                <a:gd name="connsiteY74" fmla="*/ 208386 h 628956"/>
                <a:gd name="connsiteX75" fmla="*/ 193322 w 319352"/>
                <a:gd name="connsiteY75" fmla="*/ 190838 h 628956"/>
                <a:gd name="connsiteX76" fmla="*/ 219683 w 319352"/>
                <a:gd name="connsiteY76" fmla="*/ 190838 h 628956"/>
                <a:gd name="connsiteX77" fmla="*/ 237258 w 319352"/>
                <a:gd name="connsiteY77" fmla="*/ 173290 h 628956"/>
                <a:gd name="connsiteX78" fmla="*/ 237258 w 319352"/>
                <a:gd name="connsiteY78" fmla="*/ 164515 h 628956"/>
                <a:gd name="connsiteX79" fmla="*/ 246046 w 319352"/>
                <a:gd name="connsiteY79" fmla="*/ 182063 h 628956"/>
                <a:gd name="connsiteX80" fmla="*/ 263620 w 319352"/>
                <a:gd name="connsiteY80" fmla="*/ 190838 h 628956"/>
                <a:gd name="connsiteX81" fmla="*/ 281195 w 319352"/>
                <a:gd name="connsiteY81" fmla="*/ 182063 h 628956"/>
                <a:gd name="connsiteX82" fmla="*/ 316344 w 319352"/>
                <a:gd name="connsiteY82" fmla="*/ 164515 h 628956"/>
                <a:gd name="connsiteX83" fmla="*/ 325132 w 319352"/>
                <a:gd name="connsiteY83" fmla="*/ 146967 h 628956"/>
                <a:gd name="connsiteX84" fmla="*/ 325132 w 319352"/>
                <a:gd name="connsiteY84" fmla="*/ 111871 h 628956"/>
                <a:gd name="connsiteX85" fmla="*/ 325132 w 319352"/>
                <a:gd name="connsiteY85" fmla="*/ 24129 h 62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19352" h="628956">
                  <a:moveTo>
                    <a:pt x="325132" y="24129"/>
                  </a:moveTo>
                  <a:cubicBezTo>
                    <a:pt x="325132" y="15355"/>
                    <a:pt x="325132" y="6580"/>
                    <a:pt x="316344" y="6580"/>
                  </a:cubicBezTo>
                  <a:cubicBezTo>
                    <a:pt x="316344" y="-2193"/>
                    <a:pt x="307557" y="-2193"/>
                    <a:pt x="298770" y="6580"/>
                  </a:cubicBezTo>
                  <a:lnTo>
                    <a:pt x="289982" y="15355"/>
                  </a:lnTo>
                  <a:cubicBezTo>
                    <a:pt x="272408" y="15355"/>
                    <a:pt x="263620" y="15355"/>
                    <a:pt x="246046" y="24129"/>
                  </a:cubicBezTo>
                  <a:cubicBezTo>
                    <a:pt x="228471" y="32902"/>
                    <a:pt x="219683" y="32903"/>
                    <a:pt x="202109" y="32903"/>
                  </a:cubicBezTo>
                  <a:lnTo>
                    <a:pt x="184534" y="32903"/>
                  </a:lnTo>
                  <a:cubicBezTo>
                    <a:pt x="166960" y="32903"/>
                    <a:pt x="149385" y="41677"/>
                    <a:pt x="140597" y="41677"/>
                  </a:cubicBezTo>
                  <a:cubicBezTo>
                    <a:pt x="131810" y="41677"/>
                    <a:pt x="114235" y="50451"/>
                    <a:pt x="105448" y="50451"/>
                  </a:cubicBezTo>
                  <a:cubicBezTo>
                    <a:pt x="96661" y="50451"/>
                    <a:pt x="96661" y="50451"/>
                    <a:pt x="87873" y="59226"/>
                  </a:cubicBezTo>
                  <a:cubicBezTo>
                    <a:pt x="79086" y="59226"/>
                    <a:pt x="79086" y="59226"/>
                    <a:pt x="79086" y="59226"/>
                  </a:cubicBezTo>
                  <a:cubicBezTo>
                    <a:pt x="61511" y="50451"/>
                    <a:pt x="61511" y="59226"/>
                    <a:pt x="61511" y="67999"/>
                  </a:cubicBezTo>
                  <a:cubicBezTo>
                    <a:pt x="61511" y="76774"/>
                    <a:pt x="61511" y="85548"/>
                    <a:pt x="61511" y="103096"/>
                  </a:cubicBezTo>
                  <a:cubicBezTo>
                    <a:pt x="61511" y="111871"/>
                    <a:pt x="61511" y="111871"/>
                    <a:pt x="61511" y="120644"/>
                  </a:cubicBezTo>
                  <a:cubicBezTo>
                    <a:pt x="61511" y="120644"/>
                    <a:pt x="61511" y="129418"/>
                    <a:pt x="52724" y="129418"/>
                  </a:cubicBezTo>
                  <a:cubicBezTo>
                    <a:pt x="52724" y="146967"/>
                    <a:pt x="43937" y="173290"/>
                    <a:pt x="43937" y="190838"/>
                  </a:cubicBezTo>
                  <a:cubicBezTo>
                    <a:pt x="43937" y="199612"/>
                    <a:pt x="43937" y="217160"/>
                    <a:pt x="35149" y="225934"/>
                  </a:cubicBezTo>
                  <a:cubicBezTo>
                    <a:pt x="35149" y="234709"/>
                    <a:pt x="35149" y="234709"/>
                    <a:pt x="35149" y="243482"/>
                  </a:cubicBezTo>
                  <a:cubicBezTo>
                    <a:pt x="35149" y="278579"/>
                    <a:pt x="35149" y="322450"/>
                    <a:pt x="26362" y="357546"/>
                  </a:cubicBezTo>
                  <a:cubicBezTo>
                    <a:pt x="26362" y="375095"/>
                    <a:pt x="26362" y="392643"/>
                    <a:pt x="26362" y="410191"/>
                  </a:cubicBezTo>
                  <a:cubicBezTo>
                    <a:pt x="26362" y="418965"/>
                    <a:pt x="26362" y="427740"/>
                    <a:pt x="17575" y="436514"/>
                  </a:cubicBezTo>
                  <a:cubicBezTo>
                    <a:pt x="17575" y="445288"/>
                    <a:pt x="17575" y="454062"/>
                    <a:pt x="17575" y="454062"/>
                  </a:cubicBezTo>
                  <a:cubicBezTo>
                    <a:pt x="17575" y="462837"/>
                    <a:pt x="17575" y="480385"/>
                    <a:pt x="8787" y="489159"/>
                  </a:cubicBezTo>
                  <a:lnTo>
                    <a:pt x="8787" y="497933"/>
                  </a:lnTo>
                  <a:cubicBezTo>
                    <a:pt x="8787" y="515481"/>
                    <a:pt x="8787" y="533029"/>
                    <a:pt x="8787" y="550578"/>
                  </a:cubicBezTo>
                  <a:lnTo>
                    <a:pt x="8787" y="559352"/>
                  </a:lnTo>
                  <a:cubicBezTo>
                    <a:pt x="0" y="576903"/>
                    <a:pt x="0" y="594452"/>
                    <a:pt x="0" y="603226"/>
                  </a:cubicBezTo>
                  <a:lnTo>
                    <a:pt x="0" y="612001"/>
                  </a:lnTo>
                  <a:cubicBezTo>
                    <a:pt x="0" y="620775"/>
                    <a:pt x="0" y="629549"/>
                    <a:pt x="0" y="629549"/>
                  </a:cubicBezTo>
                  <a:lnTo>
                    <a:pt x="8787" y="638324"/>
                  </a:lnTo>
                  <a:cubicBezTo>
                    <a:pt x="17575" y="638324"/>
                    <a:pt x="17575" y="638324"/>
                    <a:pt x="26362" y="638324"/>
                  </a:cubicBezTo>
                  <a:lnTo>
                    <a:pt x="35149" y="638324"/>
                  </a:lnTo>
                  <a:cubicBezTo>
                    <a:pt x="52724" y="638324"/>
                    <a:pt x="70299" y="629549"/>
                    <a:pt x="87873" y="629549"/>
                  </a:cubicBezTo>
                  <a:lnTo>
                    <a:pt x="96661" y="629549"/>
                  </a:lnTo>
                  <a:cubicBezTo>
                    <a:pt x="105448" y="629549"/>
                    <a:pt x="105448" y="629549"/>
                    <a:pt x="114235" y="629549"/>
                  </a:cubicBezTo>
                  <a:cubicBezTo>
                    <a:pt x="131810" y="629549"/>
                    <a:pt x="149385" y="629549"/>
                    <a:pt x="166960" y="620775"/>
                  </a:cubicBezTo>
                  <a:cubicBezTo>
                    <a:pt x="175747" y="612001"/>
                    <a:pt x="184534" y="612001"/>
                    <a:pt x="193322" y="603226"/>
                  </a:cubicBezTo>
                  <a:cubicBezTo>
                    <a:pt x="193322" y="603226"/>
                    <a:pt x="193322" y="603226"/>
                    <a:pt x="202109" y="603226"/>
                  </a:cubicBezTo>
                  <a:cubicBezTo>
                    <a:pt x="219683" y="603226"/>
                    <a:pt x="237258" y="594452"/>
                    <a:pt x="246046" y="594452"/>
                  </a:cubicBezTo>
                  <a:cubicBezTo>
                    <a:pt x="254833" y="594452"/>
                    <a:pt x="254833" y="594452"/>
                    <a:pt x="263620" y="585677"/>
                  </a:cubicBezTo>
                  <a:cubicBezTo>
                    <a:pt x="263620" y="576903"/>
                    <a:pt x="272408" y="576903"/>
                    <a:pt x="281195" y="585677"/>
                  </a:cubicBezTo>
                  <a:cubicBezTo>
                    <a:pt x="289982" y="585677"/>
                    <a:pt x="298770" y="576903"/>
                    <a:pt x="307557" y="576903"/>
                  </a:cubicBezTo>
                  <a:lnTo>
                    <a:pt x="316344" y="568126"/>
                  </a:lnTo>
                  <a:cubicBezTo>
                    <a:pt x="316344" y="550578"/>
                    <a:pt x="316344" y="533029"/>
                    <a:pt x="316344" y="515481"/>
                  </a:cubicBezTo>
                  <a:cubicBezTo>
                    <a:pt x="316344" y="515481"/>
                    <a:pt x="316344" y="515481"/>
                    <a:pt x="316344" y="506707"/>
                  </a:cubicBezTo>
                  <a:cubicBezTo>
                    <a:pt x="307557" y="489159"/>
                    <a:pt x="307557" y="462837"/>
                    <a:pt x="307557" y="445288"/>
                  </a:cubicBezTo>
                  <a:cubicBezTo>
                    <a:pt x="307557" y="436514"/>
                    <a:pt x="307557" y="427740"/>
                    <a:pt x="298770" y="418965"/>
                  </a:cubicBezTo>
                  <a:cubicBezTo>
                    <a:pt x="289982" y="418965"/>
                    <a:pt x="289982" y="418965"/>
                    <a:pt x="281195" y="418965"/>
                  </a:cubicBezTo>
                  <a:cubicBezTo>
                    <a:pt x="281195" y="418965"/>
                    <a:pt x="272408" y="418965"/>
                    <a:pt x="263620" y="418965"/>
                  </a:cubicBezTo>
                  <a:cubicBezTo>
                    <a:pt x="246046" y="418965"/>
                    <a:pt x="237258" y="427740"/>
                    <a:pt x="246046" y="445288"/>
                  </a:cubicBezTo>
                  <a:cubicBezTo>
                    <a:pt x="246046" y="454062"/>
                    <a:pt x="246046" y="454062"/>
                    <a:pt x="237258" y="454062"/>
                  </a:cubicBezTo>
                  <a:cubicBezTo>
                    <a:pt x="228471" y="462837"/>
                    <a:pt x="210896" y="462837"/>
                    <a:pt x="202109" y="462837"/>
                  </a:cubicBezTo>
                  <a:cubicBezTo>
                    <a:pt x="193322" y="462837"/>
                    <a:pt x="193322" y="462837"/>
                    <a:pt x="193322" y="454062"/>
                  </a:cubicBezTo>
                  <a:cubicBezTo>
                    <a:pt x="193322" y="445288"/>
                    <a:pt x="193322" y="436514"/>
                    <a:pt x="184534" y="427740"/>
                  </a:cubicBezTo>
                  <a:cubicBezTo>
                    <a:pt x="184534" y="418965"/>
                    <a:pt x="193322" y="418965"/>
                    <a:pt x="202109" y="410191"/>
                  </a:cubicBezTo>
                  <a:lnTo>
                    <a:pt x="210896" y="401418"/>
                  </a:lnTo>
                  <a:cubicBezTo>
                    <a:pt x="219683" y="392643"/>
                    <a:pt x="237258" y="392643"/>
                    <a:pt x="246046" y="383869"/>
                  </a:cubicBezTo>
                  <a:cubicBezTo>
                    <a:pt x="246046" y="383869"/>
                    <a:pt x="254833" y="383869"/>
                    <a:pt x="254833" y="375095"/>
                  </a:cubicBezTo>
                  <a:cubicBezTo>
                    <a:pt x="272408" y="366321"/>
                    <a:pt x="298770" y="366321"/>
                    <a:pt x="316344" y="357546"/>
                  </a:cubicBezTo>
                  <a:lnTo>
                    <a:pt x="316344" y="348773"/>
                  </a:lnTo>
                  <a:cubicBezTo>
                    <a:pt x="307557" y="339998"/>
                    <a:pt x="307557" y="331224"/>
                    <a:pt x="316344" y="313676"/>
                  </a:cubicBezTo>
                  <a:cubicBezTo>
                    <a:pt x="307557" y="313676"/>
                    <a:pt x="298770" y="313676"/>
                    <a:pt x="289982" y="304902"/>
                  </a:cubicBezTo>
                  <a:cubicBezTo>
                    <a:pt x="289982" y="296127"/>
                    <a:pt x="298770" y="296127"/>
                    <a:pt x="307557" y="287354"/>
                  </a:cubicBezTo>
                  <a:cubicBezTo>
                    <a:pt x="316344" y="278579"/>
                    <a:pt x="316344" y="269805"/>
                    <a:pt x="307557" y="261031"/>
                  </a:cubicBezTo>
                  <a:lnTo>
                    <a:pt x="307557" y="252257"/>
                  </a:lnTo>
                  <a:cubicBezTo>
                    <a:pt x="307557" y="234709"/>
                    <a:pt x="298770" y="234709"/>
                    <a:pt x="289982" y="243482"/>
                  </a:cubicBezTo>
                  <a:cubicBezTo>
                    <a:pt x="281195" y="243482"/>
                    <a:pt x="272408" y="252257"/>
                    <a:pt x="263620" y="252257"/>
                  </a:cubicBezTo>
                  <a:lnTo>
                    <a:pt x="254833" y="252257"/>
                  </a:lnTo>
                  <a:cubicBezTo>
                    <a:pt x="254833" y="261031"/>
                    <a:pt x="246046" y="261031"/>
                    <a:pt x="237258" y="261031"/>
                  </a:cubicBezTo>
                  <a:lnTo>
                    <a:pt x="228471" y="261031"/>
                  </a:lnTo>
                  <a:cubicBezTo>
                    <a:pt x="219683" y="269805"/>
                    <a:pt x="210896" y="269805"/>
                    <a:pt x="202109" y="278579"/>
                  </a:cubicBezTo>
                  <a:lnTo>
                    <a:pt x="193322" y="278579"/>
                  </a:lnTo>
                  <a:cubicBezTo>
                    <a:pt x="184534" y="278579"/>
                    <a:pt x="184534" y="278579"/>
                    <a:pt x="184534" y="269805"/>
                  </a:cubicBezTo>
                  <a:cubicBezTo>
                    <a:pt x="184534" y="261031"/>
                    <a:pt x="184534" y="243482"/>
                    <a:pt x="184534" y="234709"/>
                  </a:cubicBezTo>
                  <a:cubicBezTo>
                    <a:pt x="184534" y="225934"/>
                    <a:pt x="184534" y="217160"/>
                    <a:pt x="184534" y="208386"/>
                  </a:cubicBezTo>
                  <a:cubicBezTo>
                    <a:pt x="184534" y="199612"/>
                    <a:pt x="184534" y="190838"/>
                    <a:pt x="193322" y="190838"/>
                  </a:cubicBezTo>
                  <a:cubicBezTo>
                    <a:pt x="202109" y="190838"/>
                    <a:pt x="210896" y="190838"/>
                    <a:pt x="219683" y="190838"/>
                  </a:cubicBezTo>
                  <a:cubicBezTo>
                    <a:pt x="237258" y="190838"/>
                    <a:pt x="237258" y="190838"/>
                    <a:pt x="237258" y="173290"/>
                  </a:cubicBezTo>
                  <a:lnTo>
                    <a:pt x="237258" y="164515"/>
                  </a:lnTo>
                  <a:cubicBezTo>
                    <a:pt x="246046" y="164515"/>
                    <a:pt x="246046" y="173290"/>
                    <a:pt x="246046" y="182063"/>
                  </a:cubicBezTo>
                  <a:cubicBezTo>
                    <a:pt x="246046" y="190838"/>
                    <a:pt x="254833" y="199612"/>
                    <a:pt x="263620" y="190838"/>
                  </a:cubicBezTo>
                  <a:cubicBezTo>
                    <a:pt x="272408" y="190838"/>
                    <a:pt x="272408" y="190838"/>
                    <a:pt x="281195" y="182063"/>
                  </a:cubicBezTo>
                  <a:cubicBezTo>
                    <a:pt x="289982" y="173290"/>
                    <a:pt x="307557" y="173290"/>
                    <a:pt x="316344" y="164515"/>
                  </a:cubicBezTo>
                  <a:cubicBezTo>
                    <a:pt x="325132" y="164515"/>
                    <a:pt x="325132" y="155741"/>
                    <a:pt x="325132" y="146967"/>
                  </a:cubicBezTo>
                  <a:cubicBezTo>
                    <a:pt x="325132" y="138193"/>
                    <a:pt x="325132" y="120644"/>
                    <a:pt x="325132" y="111871"/>
                  </a:cubicBezTo>
                  <a:cubicBezTo>
                    <a:pt x="325132" y="85548"/>
                    <a:pt x="325132" y="59226"/>
                    <a:pt x="325132" y="24129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00A77ACE-76DF-354F-B0A7-196DB3135A3B}"/>
                </a:ext>
              </a:extLst>
            </p:cNvPr>
            <p:cNvSpPr/>
            <p:nvPr/>
          </p:nvSpPr>
          <p:spPr>
            <a:xfrm>
              <a:off x="3381755" y="1721681"/>
              <a:ext cx="350258" cy="649578"/>
            </a:xfrm>
            <a:custGeom>
              <a:avLst/>
              <a:gdLst>
                <a:gd name="connsiteX0" fmla="*/ 360281 w 350257"/>
                <a:gd name="connsiteY0" fmla="*/ 99957 h 649578"/>
                <a:gd name="connsiteX1" fmla="*/ 351494 w 350257"/>
                <a:gd name="connsiteY1" fmla="*/ 56087 h 649578"/>
                <a:gd name="connsiteX2" fmla="*/ 351494 w 350257"/>
                <a:gd name="connsiteY2" fmla="*/ 20990 h 649578"/>
                <a:gd name="connsiteX3" fmla="*/ 325132 w 350257"/>
                <a:gd name="connsiteY3" fmla="*/ 3442 h 649578"/>
                <a:gd name="connsiteX4" fmla="*/ 298770 w 350257"/>
                <a:gd name="connsiteY4" fmla="*/ 12216 h 649578"/>
                <a:gd name="connsiteX5" fmla="*/ 289982 w 350257"/>
                <a:gd name="connsiteY5" fmla="*/ 12216 h 649578"/>
                <a:gd name="connsiteX6" fmla="*/ 254833 w 350257"/>
                <a:gd name="connsiteY6" fmla="*/ 29765 h 649578"/>
                <a:gd name="connsiteX7" fmla="*/ 246046 w 350257"/>
                <a:gd name="connsiteY7" fmla="*/ 38538 h 649578"/>
                <a:gd name="connsiteX8" fmla="*/ 210896 w 350257"/>
                <a:gd name="connsiteY8" fmla="*/ 56087 h 649578"/>
                <a:gd name="connsiteX9" fmla="*/ 158172 w 350257"/>
                <a:gd name="connsiteY9" fmla="*/ 73635 h 649578"/>
                <a:gd name="connsiteX10" fmla="*/ 114235 w 350257"/>
                <a:gd name="connsiteY10" fmla="*/ 82409 h 649578"/>
                <a:gd name="connsiteX11" fmla="*/ 96661 w 350257"/>
                <a:gd name="connsiteY11" fmla="*/ 64860 h 649578"/>
                <a:gd name="connsiteX12" fmla="*/ 87873 w 350257"/>
                <a:gd name="connsiteY12" fmla="*/ 73635 h 649578"/>
                <a:gd name="connsiteX13" fmla="*/ 79086 w 350257"/>
                <a:gd name="connsiteY13" fmla="*/ 91184 h 649578"/>
                <a:gd name="connsiteX14" fmla="*/ 79086 w 350257"/>
                <a:gd name="connsiteY14" fmla="*/ 99957 h 649578"/>
                <a:gd name="connsiteX15" fmla="*/ 87873 w 350257"/>
                <a:gd name="connsiteY15" fmla="*/ 108732 h 649578"/>
                <a:gd name="connsiteX16" fmla="*/ 79086 w 350257"/>
                <a:gd name="connsiteY16" fmla="*/ 117506 h 649578"/>
                <a:gd name="connsiteX17" fmla="*/ 70299 w 350257"/>
                <a:gd name="connsiteY17" fmla="*/ 187699 h 649578"/>
                <a:gd name="connsiteX18" fmla="*/ 70299 w 350257"/>
                <a:gd name="connsiteY18" fmla="*/ 205248 h 649578"/>
                <a:gd name="connsiteX19" fmla="*/ 61512 w 350257"/>
                <a:gd name="connsiteY19" fmla="*/ 231570 h 649578"/>
                <a:gd name="connsiteX20" fmla="*/ 52724 w 350257"/>
                <a:gd name="connsiteY20" fmla="*/ 266667 h 649578"/>
                <a:gd name="connsiteX21" fmla="*/ 52724 w 350257"/>
                <a:gd name="connsiteY21" fmla="*/ 275440 h 649578"/>
                <a:gd name="connsiteX22" fmla="*/ 43937 w 350257"/>
                <a:gd name="connsiteY22" fmla="*/ 336860 h 649578"/>
                <a:gd name="connsiteX23" fmla="*/ 43937 w 350257"/>
                <a:gd name="connsiteY23" fmla="*/ 345634 h 649578"/>
                <a:gd name="connsiteX24" fmla="*/ 43937 w 350257"/>
                <a:gd name="connsiteY24" fmla="*/ 363182 h 649578"/>
                <a:gd name="connsiteX25" fmla="*/ 35149 w 350257"/>
                <a:gd name="connsiteY25" fmla="*/ 389504 h 649578"/>
                <a:gd name="connsiteX26" fmla="*/ 35149 w 350257"/>
                <a:gd name="connsiteY26" fmla="*/ 398279 h 649578"/>
                <a:gd name="connsiteX27" fmla="*/ 26362 w 350257"/>
                <a:gd name="connsiteY27" fmla="*/ 424601 h 649578"/>
                <a:gd name="connsiteX28" fmla="*/ 17575 w 350257"/>
                <a:gd name="connsiteY28" fmla="*/ 477246 h 649578"/>
                <a:gd name="connsiteX29" fmla="*/ 8787 w 350257"/>
                <a:gd name="connsiteY29" fmla="*/ 547439 h 649578"/>
                <a:gd name="connsiteX30" fmla="*/ 8787 w 350257"/>
                <a:gd name="connsiteY30" fmla="*/ 573762 h 649578"/>
                <a:gd name="connsiteX31" fmla="*/ 8787 w 350257"/>
                <a:gd name="connsiteY31" fmla="*/ 591307 h 649578"/>
                <a:gd name="connsiteX32" fmla="*/ 0 w 350257"/>
                <a:gd name="connsiteY32" fmla="*/ 608856 h 649578"/>
                <a:gd name="connsiteX33" fmla="*/ 17575 w 350257"/>
                <a:gd name="connsiteY33" fmla="*/ 643953 h 649578"/>
                <a:gd name="connsiteX34" fmla="*/ 35149 w 350257"/>
                <a:gd name="connsiteY34" fmla="*/ 652728 h 649578"/>
                <a:gd name="connsiteX35" fmla="*/ 43937 w 350257"/>
                <a:gd name="connsiteY35" fmla="*/ 652728 h 649578"/>
                <a:gd name="connsiteX36" fmla="*/ 149385 w 350257"/>
                <a:gd name="connsiteY36" fmla="*/ 643953 h 649578"/>
                <a:gd name="connsiteX37" fmla="*/ 202109 w 350257"/>
                <a:gd name="connsiteY37" fmla="*/ 635179 h 649578"/>
                <a:gd name="connsiteX38" fmla="*/ 210896 w 350257"/>
                <a:gd name="connsiteY38" fmla="*/ 635179 h 649578"/>
                <a:gd name="connsiteX39" fmla="*/ 237258 w 350257"/>
                <a:gd name="connsiteY39" fmla="*/ 626405 h 649578"/>
                <a:gd name="connsiteX40" fmla="*/ 254833 w 350257"/>
                <a:gd name="connsiteY40" fmla="*/ 626405 h 649578"/>
                <a:gd name="connsiteX41" fmla="*/ 307557 w 350257"/>
                <a:gd name="connsiteY41" fmla="*/ 617630 h 649578"/>
                <a:gd name="connsiteX42" fmla="*/ 325132 w 350257"/>
                <a:gd name="connsiteY42" fmla="*/ 608856 h 649578"/>
                <a:gd name="connsiteX43" fmla="*/ 325132 w 350257"/>
                <a:gd name="connsiteY43" fmla="*/ 600081 h 649578"/>
                <a:gd name="connsiteX44" fmla="*/ 325132 w 350257"/>
                <a:gd name="connsiteY44" fmla="*/ 564987 h 649578"/>
                <a:gd name="connsiteX45" fmla="*/ 325132 w 350257"/>
                <a:gd name="connsiteY45" fmla="*/ 547439 h 649578"/>
                <a:gd name="connsiteX46" fmla="*/ 316345 w 350257"/>
                <a:gd name="connsiteY46" fmla="*/ 529891 h 649578"/>
                <a:gd name="connsiteX47" fmla="*/ 316345 w 350257"/>
                <a:gd name="connsiteY47" fmla="*/ 468471 h 649578"/>
                <a:gd name="connsiteX48" fmla="*/ 298770 w 350257"/>
                <a:gd name="connsiteY48" fmla="*/ 459698 h 649578"/>
                <a:gd name="connsiteX49" fmla="*/ 281195 w 350257"/>
                <a:gd name="connsiteY49" fmla="*/ 468471 h 649578"/>
                <a:gd name="connsiteX50" fmla="*/ 272408 w 350257"/>
                <a:gd name="connsiteY50" fmla="*/ 468471 h 649578"/>
                <a:gd name="connsiteX51" fmla="*/ 246046 w 350257"/>
                <a:gd name="connsiteY51" fmla="*/ 468471 h 649578"/>
                <a:gd name="connsiteX52" fmla="*/ 237258 w 350257"/>
                <a:gd name="connsiteY52" fmla="*/ 477246 h 649578"/>
                <a:gd name="connsiteX53" fmla="*/ 228471 w 350257"/>
                <a:gd name="connsiteY53" fmla="*/ 512343 h 649578"/>
                <a:gd name="connsiteX54" fmla="*/ 202109 w 350257"/>
                <a:gd name="connsiteY54" fmla="*/ 538665 h 649578"/>
                <a:gd name="connsiteX55" fmla="*/ 184534 w 350257"/>
                <a:gd name="connsiteY55" fmla="*/ 547439 h 649578"/>
                <a:gd name="connsiteX56" fmla="*/ 166960 w 350257"/>
                <a:gd name="connsiteY56" fmla="*/ 556213 h 649578"/>
                <a:gd name="connsiteX57" fmla="*/ 158172 w 350257"/>
                <a:gd name="connsiteY57" fmla="*/ 538665 h 649578"/>
                <a:gd name="connsiteX58" fmla="*/ 158172 w 350257"/>
                <a:gd name="connsiteY58" fmla="*/ 529891 h 649578"/>
                <a:gd name="connsiteX59" fmla="*/ 175747 w 350257"/>
                <a:gd name="connsiteY59" fmla="*/ 459698 h 649578"/>
                <a:gd name="connsiteX60" fmla="*/ 175747 w 350257"/>
                <a:gd name="connsiteY60" fmla="*/ 450923 h 649578"/>
                <a:gd name="connsiteX61" fmla="*/ 184534 w 350257"/>
                <a:gd name="connsiteY61" fmla="*/ 450923 h 649578"/>
                <a:gd name="connsiteX62" fmla="*/ 210896 w 350257"/>
                <a:gd name="connsiteY62" fmla="*/ 450923 h 649578"/>
                <a:gd name="connsiteX63" fmla="*/ 219683 w 350257"/>
                <a:gd name="connsiteY63" fmla="*/ 442149 h 649578"/>
                <a:gd name="connsiteX64" fmla="*/ 254833 w 350257"/>
                <a:gd name="connsiteY64" fmla="*/ 433376 h 649578"/>
                <a:gd name="connsiteX65" fmla="*/ 272408 w 350257"/>
                <a:gd name="connsiteY65" fmla="*/ 407053 h 649578"/>
                <a:gd name="connsiteX66" fmla="*/ 298770 w 350257"/>
                <a:gd name="connsiteY66" fmla="*/ 398279 h 649578"/>
                <a:gd name="connsiteX67" fmla="*/ 325132 w 350257"/>
                <a:gd name="connsiteY67" fmla="*/ 389504 h 649578"/>
                <a:gd name="connsiteX68" fmla="*/ 342707 w 350257"/>
                <a:gd name="connsiteY68" fmla="*/ 380731 h 649578"/>
                <a:gd name="connsiteX69" fmla="*/ 342707 w 350257"/>
                <a:gd name="connsiteY69" fmla="*/ 371956 h 649578"/>
                <a:gd name="connsiteX70" fmla="*/ 333919 w 350257"/>
                <a:gd name="connsiteY70" fmla="*/ 363182 h 649578"/>
                <a:gd name="connsiteX71" fmla="*/ 342707 w 350257"/>
                <a:gd name="connsiteY71" fmla="*/ 328085 h 649578"/>
                <a:gd name="connsiteX72" fmla="*/ 342707 w 350257"/>
                <a:gd name="connsiteY72" fmla="*/ 275440 h 649578"/>
                <a:gd name="connsiteX73" fmla="*/ 342707 w 350257"/>
                <a:gd name="connsiteY73" fmla="*/ 257892 h 649578"/>
                <a:gd name="connsiteX74" fmla="*/ 325132 w 350257"/>
                <a:gd name="connsiteY74" fmla="*/ 231570 h 649578"/>
                <a:gd name="connsiteX75" fmla="*/ 263620 w 350257"/>
                <a:gd name="connsiteY75" fmla="*/ 275440 h 649578"/>
                <a:gd name="connsiteX76" fmla="*/ 202109 w 350257"/>
                <a:gd name="connsiteY76" fmla="*/ 319312 h 649578"/>
                <a:gd name="connsiteX77" fmla="*/ 202109 w 350257"/>
                <a:gd name="connsiteY77" fmla="*/ 292989 h 649578"/>
                <a:gd name="connsiteX78" fmla="*/ 210896 w 350257"/>
                <a:gd name="connsiteY78" fmla="*/ 266667 h 649578"/>
                <a:gd name="connsiteX79" fmla="*/ 219683 w 350257"/>
                <a:gd name="connsiteY79" fmla="*/ 222796 h 649578"/>
                <a:gd name="connsiteX80" fmla="*/ 246046 w 350257"/>
                <a:gd name="connsiteY80" fmla="*/ 196473 h 649578"/>
                <a:gd name="connsiteX81" fmla="*/ 281195 w 350257"/>
                <a:gd name="connsiteY81" fmla="*/ 178924 h 649578"/>
                <a:gd name="connsiteX82" fmla="*/ 307557 w 350257"/>
                <a:gd name="connsiteY82" fmla="*/ 161376 h 649578"/>
                <a:gd name="connsiteX83" fmla="*/ 351494 w 350257"/>
                <a:gd name="connsiteY83" fmla="*/ 152602 h 649578"/>
                <a:gd name="connsiteX84" fmla="*/ 360281 w 350257"/>
                <a:gd name="connsiteY84" fmla="*/ 143829 h 649578"/>
                <a:gd name="connsiteX85" fmla="*/ 360281 w 350257"/>
                <a:gd name="connsiteY85" fmla="*/ 99957 h 64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50257" h="649578">
                  <a:moveTo>
                    <a:pt x="360281" y="99957"/>
                  </a:moveTo>
                  <a:cubicBezTo>
                    <a:pt x="351494" y="82409"/>
                    <a:pt x="351494" y="64860"/>
                    <a:pt x="351494" y="56087"/>
                  </a:cubicBezTo>
                  <a:cubicBezTo>
                    <a:pt x="351494" y="47313"/>
                    <a:pt x="351494" y="38538"/>
                    <a:pt x="351494" y="20990"/>
                  </a:cubicBezTo>
                  <a:cubicBezTo>
                    <a:pt x="351494" y="3442"/>
                    <a:pt x="342707" y="-5332"/>
                    <a:pt x="325132" y="3442"/>
                  </a:cubicBezTo>
                  <a:cubicBezTo>
                    <a:pt x="316345" y="3442"/>
                    <a:pt x="307557" y="12216"/>
                    <a:pt x="298770" y="12216"/>
                  </a:cubicBezTo>
                  <a:cubicBezTo>
                    <a:pt x="298770" y="12216"/>
                    <a:pt x="298770" y="12216"/>
                    <a:pt x="289982" y="12216"/>
                  </a:cubicBezTo>
                  <a:cubicBezTo>
                    <a:pt x="272408" y="12216"/>
                    <a:pt x="263620" y="20990"/>
                    <a:pt x="254833" y="29765"/>
                  </a:cubicBezTo>
                  <a:cubicBezTo>
                    <a:pt x="254833" y="29765"/>
                    <a:pt x="246046" y="29765"/>
                    <a:pt x="246046" y="38538"/>
                  </a:cubicBezTo>
                  <a:cubicBezTo>
                    <a:pt x="237258" y="47313"/>
                    <a:pt x="219683" y="47313"/>
                    <a:pt x="210896" y="56087"/>
                  </a:cubicBezTo>
                  <a:cubicBezTo>
                    <a:pt x="193322" y="64860"/>
                    <a:pt x="175747" y="64860"/>
                    <a:pt x="158172" y="73635"/>
                  </a:cubicBezTo>
                  <a:cubicBezTo>
                    <a:pt x="131810" y="82409"/>
                    <a:pt x="123023" y="82409"/>
                    <a:pt x="114235" y="82409"/>
                  </a:cubicBezTo>
                  <a:lnTo>
                    <a:pt x="96661" y="64860"/>
                  </a:lnTo>
                  <a:lnTo>
                    <a:pt x="87873" y="73635"/>
                  </a:lnTo>
                  <a:cubicBezTo>
                    <a:pt x="87873" y="82409"/>
                    <a:pt x="87873" y="82409"/>
                    <a:pt x="79086" y="91184"/>
                  </a:cubicBezTo>
                  <a:lnTo>
                    <a:pt x="79086" y="99957"/>
                  </a:lnTo>
                  <a:cubicBezTo>
                    <a:pt x="87873" y="99957"/>
                    <a:pt x="87873" y="108732"/>
                    <a:pt x="87873" y="108732"/>
                  </a:cubicBezTo>
                  <a:lnTo>
                    <a:pt x="79086" y="117506"/>
                  </a:lnTo>
                  <a:cubicBezTo>
                    <a:pt x="79086" y="143829"/>
                    <a:pt x="61512" y="161376"/>
                    <a:pt x="70299" y="187699"/>
                  </a:cubicBezTo>
                  <a:cubicBezTo>
                    <a:pt x="70299" y="187699"/>
                    <a:pt x="70299" y="196473"/>
                    <a:pt x="70299" y="205248"/>
                  </a:cubicBezTo>
                  <a:cubicBezTo>
                    <a:pt x="61512" y="214021"/>
                    <a:pt x="61512" y="222796"/>
                    <a:pt x="61512" y="231570"/>
                  </a:cubicBezTo>
                  <a:cubicBezTo>
                    <a:pt x="61512" y="240344"/>
                    <a:pt x="61512" y="249118"/>
                    <a:pt x="52724" y="266667"/>
                  </a:cubicBezTo>
                  <a:cubicBezTo>
                    <a:pt x="52724" y="266667"/>
                    <a:pt x="52724" y="266666"/>
                    <a:pt x="52724" y="275440"/>
                  </a:cubicBezTo>
                  <a:cubicBezTo>
                    <a:pt x="52724" y="292989"/>
                    <a:pt x="52724" y="319312"/>
                    <a:pt x="43937" y="336860"/>
                  </a:cubicBezTo>
                  <a:lnTo>
                    <a:pt x="43937" y="345634"/>
                  </a:lnTo>
                  <a:cubicBezTo>
                    <a:pt x="43937" y="354407"/>
                    <a:pt x="43937" y="363182"/>
                    <a:pt x="43937" y="363182"/>
                  </a:cubicBezTo>
                  <a:cubicBezTo>
                    <a:pt x="43937" y="371956"/>
                    <a:pt x="43937" y="380730"/>
                    <a:pt x="35149" y="389504"/>
                  </a:cubicBezTo>
                  <a:lnTo>
                    <a:pt x="35149" y="398279"/>
                  </a:lnTo>
                  <a:cubicBezTo>
                    <a:pt x="35149" y="407053"/>
                    <a:pt x="35149" y="415827"/>
                    <a:pt x="26362" y="424601"/>
                  </a:cubicBezTo>
                  <a:cubicBezTo>
                    <a:pt x="26362" y="442149"/>
                    <a:pt x="17575" y="459698"/>
                    <a:pt x="17575" y="477246"/>
                  </a:cubicBezTo>
                  <a:cubicBezTo>
                    <a:pt x="17575" y="503568"/>
                    <a:pt x="17575" y="521117"/>
                    <a:pt x="8787" y="547439"/>
                  </a:cubicBezTo>
                  <a:cubicBezTo>
                    <a:pt x="8787" y="556213"/>
                    <a:pt x="8787" y="564987"/>
                    <a:pt x="8787" y="573762"/>
                  </a:cubicBezTo>
                  <a:cubicBezTo>
                    <a:pt x="8787" y="582536"/>
                    <a:pt x="8787" y="582536"/>
                    <a:pt x="8787" y="591307"/>
                  </a:cubicBezTo>
                  <a:cubicBezTo>
                    <a:pt x="0" y="600081"/>
                    <a:pt x="0" y="608856"/>
                    <a:pt x="0" y="608856"/>
                  </a:cubicBezTo>
                  <a:cubicBezTo>
                    <a:pt x="0" y="617630"/>
                    <a:pt x="8787" y="635179"/>
                    <a:pt x="17575" y="643953"/>
                  </a:cubicBezTo>
                  <a:cubicBezTo>
                    <a:pt x="17575" y="652728"/>
                    <a:pt x="26362" y="652728"/>
                    <a:pt x="35149" y="652728"/>
                  </a:cubicBezTo>
                  <a:lnTo>
                    <a:pt x="43937" y="652728"/>
                  </a:lnTo>
                  <a:cubicBezTo>
                    <a:pt x="79086" y="643953"/>
                    <a:pt x="114235" y="643953"/>
                    <a:pt x="149385" y="643953"/>
                  </a:cubicBezTo>
                  <a:cubicBezTo>
                    <a:pt x="166960" y="643953"/>
                    <a:pt x="184534" y="635179"/>
                    <a:pt x="202109" y="635179"/>
                  </a:cubicBezTo>
                  <a:lnTo>
                    <a:pt x="210896" y="635179"/>
                  </a:lnTo>
                  <a:cubicBezTo>
                    <a:pt x="219683" y="635179"/>
                    <a:pt x="228471" y="635179"/>
                    <a:pt x="237258" y="626405"/>
                  </a:cubicBezTo>
                  <a:lnTo>
                    <a:pt x="254833" y="626405"/>
                  </a:lnTo>
                  <a:cubicBezTo>
                    <a:pt x="272408" y="617630"/>
                    <a:pt x="289982" y="617630"/>
                    <a:pt x="307557" y="617630"/>
                  </a:cubicBezTo>
                  <a:cubicBezTo>
                    <a:pt x="316345" y="617630"/>
                    <a:pt x="325132" y="617630"/>
                    <a:pt x="325132" y="608856"/>
                  </a:cubicBezTo>
                  <a:cubicBezTo>
                    <a:pt x="325132" y="600081"/>
                    <a:pt x="325132" y="600081"/>
                    <a:pt x="325132" y="600081"/>
                  </a:cubicBezTo>
                  <a:cubicBezTo>
                    <a:pt x="325132" y="591307"/>
                    <a:pt x="316345" y="573762"/>
                    <a:pt x="325132" y="564987"/>
                  </a:cubicBezTo>
                  <a:lnTo>
                    <a:pt x="325132" y="547439"/>
                  </a:lnTo>
                  <a:cubicBezTo>
                    <a:pt x="316345" y="538665"/>
                    <a:pt x="316345" y="529891"/>
                    <a:pt x="316345" y="529891"/>
                  </a:cubicBezTo>
                  <a:cubicBezTo>
                    <a:pt x="316345" y="512343"/>
                    <a:pt x="316345" y="494795"/>
                    <a:pt x="316345" y="468471"/>
                  </a:cubicBezTo>
                  <a:cubicBezTo>
                    <a:pt x="316345" y="459698"/>
                    <a:pt x="316345" y="450923"/>
                    <a:pt x="298770" y="459698"/>
                  </a:cubicBezTo>
                  <a:cubicBezTo>
                    <a:pt x="289982" y="459698"/>
                    <a:pt x="281195" y="459698"/>
                    <a:pt x="281195" y="468471"/>
                  </a:cubicBezTo>
                  <a:lnTo>
                    <a:pt x="272408" y="468471"/>
                  </a:lnTo>
                  <a:cubicBezTo>
                    <a:pt x="263620" y="468471"/>
                    <a:pt x="254833" y="477246"/>
                    <a:pt x="246046" y="468471"/>
                  </a:cubicBezTo>
                  <a:cubicBezTo>
                    <a:pt x="237258" y="468471"/>
                    <a:pt x="237258" y="468471"/>
                    <a:pt x="237258" y="477246"/>
                  </a:cubicBezTo>
                  <a:cubicBezTo>
                    <a:pt x="237258" y="486020"/>
                    <a:pt x="228471" y="494795"/>
                    <a:pt x="228471" y="512343"/>
                  </a:cubicBezTo>
                  <a:cubicBezTo>
                    <a:pt x="219683" y="529891"/>
                    <a:pt x="219683" y="538665"/>
                    <a:pt x="202109" y="538665"/>
                  </a:cubicBezTo>
                  <a:cubicBezTo>
                    <a:pt x="193322" y="538665"/>
                    <a:pt x="193322" y="538665"/>
                    <a:pt x="184534" y="547439"/>
                  </a:cubicBezTo>
                  <a:cubicBezTo>
                    <a:pt x="175747" y="547439"/>
                    <a:pt x="175747" y="556213"/>
                    <a:pt x="166960" y="556213"/>
                  </a:cubicBezTo>
                  <a:cubicBezTo>
                    <a:pt x="158172" y="547439"/>
                    <a:pt x="158172" y="547439"/>
                    <a:pt x="158172" y="538665"/>
                  </a:cubicBezTo>
                  <a:cubicBezTo>
                    <a:pt x="158172" y="538665"/>
                    <a:pt x="158172" y="538665"/>
                    <a:pt x="158172" y="529891"/>
                  </a:cubicBezTo>
                  <a:cubicBezTo>
                    <a:pt x="166960" y="503568"/>
                    <a:pt x="175747" y="486020"/>
                    <a:pt x="175747" y="459698"/>
                  </a:cubicBezTo>
                  <a:lnTo>
                    <a:pt x="175747" y="450923"/>
                  </a:lnTo>
                  <a:lnTo>
                    <a:pt x="184534" y="450923"/>
                  </a:lnTo>
                  <a:cubicBezTo>
                    <a:pt x="193322" y="459698"/>
                    <a:pt x="202109" y="459698"/>
                    <a:pt x="210896" y="450923"/>
                  </a:cubicBezTo>
                  <a:cubicBezTo>
                    <a:pt x="210896" y="450923"/>
                    <a:pt x="210896" y="450923"/>
                    <a:pt x="219683" y="442149"/>
                  </a:cubicBezTo>
                  <a:cubicBezTo>
                    <a:pt x="228471" y="433376"/>
                    <a:pt x="237258" y="424601"/>
                    <a:pt x="254833" y="433376"/>
                  </a:cubicBezTo>
                  <a:cubicBezTo>
                    <a:pt x="272408" y="433376"/>
                    <a:pt x="263620" y="415827"/>
                    <a:pt x="272408" y="407053"/>
                  </a:cubicBezTo>
                  <a:cubicBezTo>
                    <a:pt x="289982" y="415827"/>
                    <a:pt x="289982" y="415827"/>
                    <a:pt x="298770" y="398279"/>
                  </a:cubicBezTo>
                  <a:cubicBezTo>
                    <a:pt x="307557" y="389504"/>
                    <a:pt x="307557" y="389504"/>
                    <a:pt x="325132" y="389504"/>
                  </a:cubicBezTo>
                  <a:cubicBezTo>
                    <a:pt x="333919" y="389504"/>
                    <a:pt x="333919" y="380731"/>
                    <a:pt x="342707" y="380731"/>
                  </a:cubicBezTo>
                  <a:cubicBezTo>
                    <a:pt x="351494" y="380731"/>
                    <a:pt x="351494" y="371956"/>
                    <a:pt x="342707" y="371956"/>
                  </a:cubicBezTo>
                  <a:lnTo>
                    <a:pt x="333919" y="363182"/>
                  </a:lnTo>
                  <a:cubicBezTo>
                    <a:pt x="333919" y="354407"/>
                    <a:pt x="333919" y="345634"/>
                    <a:pt x="342707" y="328085"/>
                  </a:cubicBezTo>
                  <a:cubicBezTo>
                    <a:pt x="342707" y="310537"/>
                    <a:pt x="351494" y="292989"/>
                    <a:pt x="342707" y="275440"/>
                  </a:cubicBezTo>
                  <a:cubicBezTo>
                    <a:pt x="342707" y="266666"/>
                    <a:pt x="342707" y="266666"/>
                    <a:pt x="342707" y="257892"/>
                  </a:cubicBezTo>
                  <a:cubicBezTo>
                    <a:pt x="342707" y="240344"/>
                    <a:pt x="333919" y="240344"/>
                    <a:pt x="325132" y="231570"/>
                  </a:cubicBezTo>
                  <a:cubicBezTo>
                    <a:pt x="307557" y="249118"/>
                    <a:pt x="281195" y="257892"/>
                    <a:pt x="263620" y="275440"/>
                  </a:cubicBezTo>
                  <a:cubicBezTo>
                    <a:pt x="246046" y="292989"/>
                    <a:pt x="219683" y="301763"/>
                    <a:pt x="202109" y="319312"/>
                  </a:cubicBezTo>
                  <a:cubicBezTo>
                    <a:pt x="202109" y="310537"/>
                    <a:pt x="193322" y="301763"/>
                    <a:pt x="202109" y="292989"/>
                  </a:cubicBezTo>
                  <a:cubicBezTo>
                    <a:pt x="210896" y="284215"/>
                    <a:pt x="210896" y="275440"/>
                    <a:pt x="210896" y="266667"/>
                  </a:cubicBezTo>
                  <a:cubicBezTo>
                    <a:pt x="210896" y="249118"/>
                    <a:pt x="210896" y="240344"/>
                    <a:pt x="219683" y="222796"/>
                  </a:cubicBezTo>
                  <a:cubicBezTo>
                    <a:pt x="228471" y="205248"/>
                    <a:pt x="237258" y="196473"/>
                    <a:pt x="246046" y="196473"/>
                  </a:cubicBezTo>
                  <a:cubicBezTo>
                    <a:pt x="254833" y="178925"/>
                    <a:pt x="263620" y="178924"/>
                    <a:pt x="281195" y="178924"/>
                  </a:cubicBezTo>
                  <a:cubicBezTo>
                    <a:pt x="281195" y="170151"/>
                    <a:pt x="289982" y="170151"/>
                    <a:pt x="307557" y="161376"/>
                  </a:cubicBezTo>
                  <a:cubicBezTo>
                    <a:pt x="325132" y="161376"/>
                    <a:pt x="333919" y="152602"/>
                    <a:pt x="351494" y="152602"/>
                  </a:cubicBezTo>
                  <a:cubicBezTo>
                    <a:pt x="360281" y="152602"/>
                    <a:pt x="360281" y="143829"/>
                    <a:pt x="360281" y="143829"/>
                  </a:cubicBezTo>
                  <a:cubicBezTo>
                    <a:pt x="360281" y="126280"/>
                    <a:pt x="360281" y="117506"/>
                    <a:pt x="360281" y="99957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BBF25CD-2D46-6644-876B-8B09E8BD06A1}"/>
                </a:ext>
              </a:extLst>
            </p:cNvPr>
            <p:cNvSpPr/>
            <p:nvPr/>
          </p:nvSpPr>
          <p:spPr>
            <a:xfrm>
              <a:off x="4146264" y="1619880"/>
              <a:ext cx="545990" cy="752686"/>
            </a:xfrm>
            <a:custGeom>
              <a:avLst/>
              <a:gdLst>
                <a:gd name="connsiteX0" fmla="*/ 544815 w 545989"/>
                <a:gd name="connsiteY0" fmla="*/ 710708 h 752686"/>
                <a:gd name="connsiteX1" fmla="*/ 536028 w 545989"/>
                <a:gd name="connsiteY1" fmla="*/ 684383 h 752686"/>
                <a:gd name="connsiteX2" fmla="*/ 536028 w 545989"/>
                <a:gd name="connsiteY2" fmla="*/ 640513 h 752686"/>
                <a:gd name="connsiteX3" fmla="*/ 536028 w 545989"/>
                <a:gd name="connsiteY3" fmla="*/ 622964 h 752686"/>
                <a:gd name="connsiteX4" fmla="*/ 536028 w 545989"/>
                <a:gd name="connsiteY4" fmla="*/ 605416 h 752686"/>
                <a:gd name="connsiteX5" fmla="*/ 536028 w 545989"/>
                <a:gd name="connsiteY5" fmla="*/ 561545 h 752686"/>
                <a:gd name="connsiteX6" fmla="*/ 536028 w 545989"/>
                <a:gd name="connsiteY6" fmla="*/ 543997 h 752686"/>
                <a:gd name="connsiteX7" fmla="*/ 518453 w 545989"/>
                <a:gd name="connsiteY7" fmla="*/ 482578 h 752686"/>
                <a:gd name="connsiteX8" fmla="*/ 509666 w 545989"/>
                <a:gd name="connsiteY8" fmla="*/ 438707 h 752686"/>
                <a:gd name="connsiteX9" fmla="*/ 509666 w 545989"/>
                <a:gd name="connsiteY9" fmla="*/ 429933 h 752686"/>
                <a:gd name="connsiteX10" fmla="*/ 509666 w 545989"/>
                <a:gd name="connsiteY10" fmla="*/ 403611 h 752686"/>
                <a:gd name="connsiteX11" fmla="*/ 500879 w 545989"/>
                <a:gd name="connsiteY11" fmla="*/ 307095 h 752686"/>
                <a:gd name="connsiteX12" fmla="*/ 492091 w 545989"/>
                <a:gd name="connsiteY12" fmla="*/ 228128 h 752686"/>
                <a:gd name="connsiteX13" fmla="*/ 483304 w 545989"/>
                <a:gd name="connsiteY13" fmla="*/ 193031 h 752686"/>
                <a:gd name="connsiteX14" fmla="*/ 474517 w 545989"/>
                <a:gd name="connsiteY14" fmla="*/ 175483 h 752686"/>
                <a:gd name="connsiteX15" fmla="*/ 465729 w 545989"/>
                <a:gd name="connsiteY15" fmla="*/ 114064 h 752686"/>
                <a:gd name="connsiteX16" fmla="*/ 465729 w 545989"/>
                <a:gd name="connsiteY16" fmla="*/ 78967 h 752686"/>
                <a:gd name="connsiteX17" fmla="*/ 456942 w 545989"/>
                <a:gd name="connsiteY17" fmla="*/ 35097 h 752686"/>
                <a:gd name="connsiteX18" fmla="*/ 439367 w 545989"/>
                <a:gd name="connsiteY18" fmla="*/ 26322 h 752686"/>
                <a:gd name="connsiteX19" fmla="*/ 395430 w 545989"/>
                <a:gd name="connsiteY19" fmla="*/ 35097 h 752686"/>
                <a:gd name="connsiteX20" fmla="*/ 395430 w 545989"/>
                <a:gd name="connsiteY20" fmla="*/ 61419 h 752686"/>
                <a:gd name="connsiteX21" fmla="*/ 377856 w 545989"/>
                <a:gd name="connsiteY21" fmla="*/ 52645 h 752686"/>
                <a:gd name="connsiteX22" fmla="*/ 360281 w 545989"/>
                <a:gd name="connsiteY22" fmla="*/ 43870 h 752686"/>
                <a:gd name="connsiteX23" fmla="*/ 333919 w 545989"/>
                <a:gd name="connsiteY23" fmla="*/ 43870 h 752686"/>
                <a:gd name="connsiteX24" fmla="*/ 325132 w 545989"/>
                <a:gd name="connsiteY24" fmla="*/ 61419 h 752686"/>
                <a:gd name="connsiteX25" fmla="*/ 325132 w 545989"/>
                <a:gd name="connsiteY25" fmla="*/ 87742 h 752686"/>
                <a:gd name="connsiteX26" fmla="*/ 325132 w 545989"/>
                <a:gd name="connsiteY26" fmla="*/ 271998 h 752686"/>
                <a:gd name="connsiteX27" fmla="*/ 325132 w 545989"/>
                <a:gd name="connsiteY27" fmla="*/ 280773 h 752686"/>
                <a:gd name="connsiteX28" fmla="*/ 325132 w 545989"/>
                <a:gd name="connsiteY28" fmla="*/ 307095 h 752686"/>
                <a:gd name="connsiteX29" fmla="*/ 325132 w 545989"/>
                <a:gd name="connsiteY29" fmla="*/ 377289 h 752686"/>
                <a:gd name="connsiteX30" fmla="*/ 325132 w 545989"/>
                <a:gd name="connsiteY30" fmla="*/ 386062 h 752686"/>
                <a:gd name="connsiteX31" fmla="*/ 316344 w 545989"/>
                <a:gd name="connsiteY31" fmla="*/ 386062 h 752686"/>
                <a:gd name="connsiteX32" fmla="*/ 316344 w 545989"/>
                <a:gd name="connsiteY32" fmla="*/ 377289 h 752686"/>
                <a:gd name="connsiteX33" fmla="*/ 281195 w 545989"/>
                <a:gd name="connsiteY33" fmla="*/ 342192 h 752686"/>
                <a:gd name="connsiteX34" fmla="*/ 272408 w 545989"/>
                <a:gd name="connsiteY34" fmla="*/ 333417 h 752686"/>
                <a:gd name="connsiteX35" fmla="*/ 254833 w 545989"/>
                <a:gd name="connsiteY35" fmla="*/ 307095 h 752686"/>
                <a:gd name="connsiteX36" fmla="*/ 246046 w 545989"/>
                <a:gd name="connsiteY36" fmla="*/ 315869 h 752686"/>
                <a:gd name="connsiteX37" fmla="*/ 237258 w 545989"/>
                <a:gd name="connsiteY37" fmla="*/ 307095 h 752686"/>
                <a:gd name="connsiteX38" fmla="*/ 219683 w 545989"/>
                <a:gd name="connsiteY38" fmla="*/ 289547 h 752686"/>
                <a:gd name="connsiteX39" fmla="*/ 210896 w 545989"/>
                <a:gd name="connsiteY39" fmla="*/ 263225 h 752686"/>
                <a:gd name="connsiteX40" fmla="*/ 202109 w 545989"/>
                <a:gd name="connsiteY40" fmla="*/ 166709 h 752686"/>
                <a:gd name="connsiteX41" fmla="*/ 202109 w 545989"/>
                <a:gd name="connsiteY41" fmla="*/ 114064 h 752686"/>
                <a:gd name="connsiteX42" fmla="*/ 193322 w 545989"/>
                <a:gd name="connsiteY42" fmla="*/ 87742 h 752686"/>
                <a:gd name="connsiteX43" fmla="*/ 193322 w 545989"/>
                <a:gd name="connsiteY43" fmla="*/ 52645 h 752686"/>
                <a:gd name="connsiteX44" fmla="*/ 202109 w 545989"/>
                <a:gd name="connsiteY44" fmla="*/ 43870 h 752686"/>
                <a:gd name="connsiteX45" fmla="*/ 202109 w 545989"/>
                <a:gd name="connsiteY45" fmla="*/ 35097 h 752686"/>
                <a:gd name="connsiteX46" fmla="*/ 202109 w 545989"/>
                <a:gd name="connsiteY46" fmla="*/ 17548 h 752686"/>
                <a:gd name="connsiteX47" fmla="*/ 193322 w 545989"/>
                <a:gd name="connsiteY47" fmla="*/ 0 h 752686"/>
                <a:gd name="connsiteX48" fmla="*/ 175747 w 545989"/>
                <a:gd name="connsiteY48" fmla="*/ 0 h 752686"/>
                <a:gd name="connsiteX49" fmla="*/ 114235 w 545989"/>
                <a:gd name="connsiteY49" fmla="*/ 8773 h 752686"/>
                <a:gd name="connsiteX50" fmla="*/ 96661 w 545989"/>
                <a:gd name="connsiteY50" fmla="*/ 17548 h 752686"/>
                <a:gd name="connsiteX51" fmla="*/ 87873 w 545989"/>
                <a:gd name="connsiteY51" fmla="*/ 43870 h 752686"/>
                <a:gd name="connsiteX52" fmla="*/ 79086 w 545989"/>
                <a:gd name="connsiteY52" fmla="*/ 61419 h 752686"/>
                <a:gd name="connsiteX53" fmla="*/ 79086 w 545989"/>
                <a:gd name="connsiteY53" fmla="*/ 35097 h 752686"/>
                <a:gd name="connsiteX54" fmla="*/ 70299 w 545989"/>
                <a:gd name="connsiteY54" fmla="*/ 17548 h 752686"/>
                <a:gd name="connsiteX55" fmla="*/ 61511 w 545989"/>
                <a:gd name="connsiteY55" fmla="*/ 8773 h 752686"/>
                <a:gd name="connsiteX56" fmla="*/ 43937 w 545989"/>
                <a:gd name="connsiteY56" fmla="*/ 17548 h 752686"/>
                <a:gd name="connsiteX57" fmla="*/ 17575 w 545989"/>
                <a:gd name="connsiteY57" fmla="*/ 17548 h 752686"/>
                <a:gd name="connsiteX58" fmla="*/ 17575 w 545989"/>
                <a:gd name="connsiteY58" fmla="*/ 26322 h 752686"/>
                <a:gd name="connsiteX59" fmla="*/ 26362 w 545989"/>
                <a:gd name="connsiteY59" fmla="*/ 35097 h 752686"/>
                <a:gd name="connsiteX60" fmla="*/ 26362 w 545989"/>
                <a:gd name="connsiteY60" fmla="*/ 78967 h 752686"/>
                <a:gd name="connsiteX61" fmla="*/ 26362 w 545989"/>
                <a:gd name="connsiteY61" fmla="*/ 87742 h 752686"/>
                <a:gd name="connsiteX62" fmla="*/ 17575 w 545989"/>
                <a:gd name="connsiteY62" fmla="*/ 131612 h 752686"/>
                <a:gd name="connsiteX63" fmla="*/ 8787 w 545989"/>
                <a:gd name="connsiteY63" fmla="*/ 166709 h 752686"/>
                <a:gd name="connsiteX64" fmla="*/ 8787 w 545989"/>
                <a:gd name="connsiteY64" fmla="*/ 175483 h 752686"/>
                <a:gd name="connsiteX65" fmla="*/ 8787 w 545989"/>
                <a:gd name="connsiteY65" fmla="*/ 298320 h 752686"/>
                <a:gd name="connsiteX66" fmla="*/ 8787 w 545989"/>
                <a:gd name="connsiteY66" fmla="*/ 421159 h 752686"/>
                <a:gd name="connsiteX67" fmla="*/ 8787 w 545989"/>
                <a:gd name="connsiteY67" fmla="*/ 465030 h 752686"/>
                <a:gd name="connsiteX68" fmla="*/ 8787 w 545989"/>
                <a:gd name="connsiteY68" fmla="*/ 491352 h 752686"/>
                <a:gd name="connsiteX69" fmla="*/ 8787 w 545989"/>
                <a:gd name="connsiteY69" fmla="*/ 535223 h 752686"/>
                <a:gd name="connsiteX70" fmla="*/ 8787 w 545989"/>
                <a:gd name="connsiteY70" fmla="*/ 640513 h 752686"/>
                <a:gd name="connsiteX71" fmla="*/ 0 w 545989"/>
                <a:gd name="connsiteY71" fmla="*/ 666836 h 752686"/>
                <a:gd name="connsiteX72" fmla="*/ 0 w 545989"/>
                <a:gd name="connsiteY72" fmla="*/ 693159 h 752686"/>
                <a:gd name="connsiteX73" fmla="*/ 0 w 545989"/>
                <a:gd name="connsiteY73" fmla="*/ 737031 h 752686"/>
                <a:gd name="connsiteX74" fmla="*/ 17575 w 545989"/>
                <a:gd name="connsiteY74" fmla="*/ 754580 h 752686"/>
                <a:gd name="connsiteX75" fmla="*/ 26362 w 545989"/>
                <a:gd name="connsiteY75" fmla="*/ 745806 h 752686"/>
                <a:gd name="connsiteX76" fmla="*/ 79086 w 545989"/>
                <a:gd name="connsiteY76" fmla="*/ 745806 h 752686"/>
                <a:gd name="connsiteX77" fmla="*/ 96661 w 545989"/>
                <a:gd name="connsiteY77" fmla="*/ 737031 h 752686"/>
                <a:gd name="connsiteX78" fmla="*/ 105448 w 545989"/>
                <a:gd name="connsiteY78" fmla="*/ 728257 h 752686"/>
                <a:gd name="connsiteX79" fmla="*/ 96661 w 545989"/>
                <a:gd name="connsiteY79" fmla="*/ 701933 h 752686"/>
                <a:gd name="connsiteX80" fmla="*/ 105448 w 545989"/>
                <a:gd name="connsiteY80" fmla="*/ 684383 h 752686"/>
                <a:gd name="connsiteX81" fmla="*/ 114235 w 545989"/>
                <a:gd name="connsiteY81" fmla="*/ 701933 h 752686"/>
                <a:gd name="connsiteX82" fmla="*/ 140597 w 545989"/>
                <a:gd name="connsiteY82" fmla="*/ 728257 h 752686"/>
                <a:gd name="connsiteX83" fmla="*/ 166960 w 545989"/>
                <a:gd name="connsiteY83" fmla="*/ 719482 h 752686"/>
                <a:gd name="connsiteX84" fmla="*/ 175747 w 545989"/>
                <a:gd name="connsiteY84" fmla="*/ 719482 h 752686"/>
                <a:gd name="connsiteX85" fmla="*/ 184534 w 545989"/>
                <a:gd name="connsiteY85" fmla="*/ 719482 h 752686"/>
                <a:gd name="connsiteX86" fmla="*/ 202109 w 545989"/>
                <a:gd name="connsiteY86" fmla="*/ 710708 h 752686"/>
                <a:gd name="connsiteX87" fmla="*/ 202109 w 545989"/>
                <a:gd name="connsiteY87" fmla="*/ 701933 h 752686"/>
                <a:gd name="connsiteX88" fmla="*/ 202109 w 545989"/>
                <a:gd name="connsiteY88" fmla="*/ 675609 h 752686"/>
                <a:gd name="connsiteX89" fmla="*/ 210896 w 545989"/>
                <a:gd name="connsiteY89" fmla="*/ 640513 h 752686"/>
                <a:gd name="connsiteX90" fmla="*/ 210896 w 545989"/>
                <a:gd name="connsiteY90" fmla="*/ 622964 h 752686"/>
                <a:gd name="connsiteX91" fmla="*/ 219683 w 545989"/>
                <a:gd name="connsiteY91" fmla="*/ 561545 h 752686"/>
                <a:gd name="connsiteX92" fmla="*/ 219683 w 545989"/>
                <a:gd name="connsiteY92" fmla="*/ 526448 h 752686"/>
                <a:gd name="connsiteX93" fmla="*/ 219683 w 545989"/>
                <a:gd name="connsiteY93" fmla="*/ 473804 h 752686"/>
                <a:gd name="connsiteX94" fmla="*/ 219683 w 545989"/>
                <a:gd name="connsiteY94" fmla="*/ 456256 h 752686"/>
                <a:gd name="connsiteX95" fmla="*/ 210896 w 545989"/>
                <a:gd name="connsiteY95" fmla="*/ 447481 h 752686"/>
                <a:gd name="connsiteX96" fmla="*/ 219683 w 545989"/>
                <a:gd name="connsiteY96" fmla="*/ 447481 h 752686"/>
                <a:gd name="connsiteX97" fmla="*/ 246046 w 545989"/>
                <a:gd name="connsiteY97" fmla="*/ 491352 h 752686"/>
                <a:gd name="connsiteX98" fmla="*/ 263620 w 545989"/>
                <a:gd name="connsiteY98" fmla="*/ 517675 h 752686"/>
                <a:gd name="connsiteX99" fmla="*/ 272408 w 545989"/>
                <a:gd name="connsiteY99" fmla="*/ 526448 h 752686"/>
                <a:gd name="connsiteX100" fmla="*/ 316344 w 545989"/>
                <a:gd name="connsiteY100" fmla="*/ 579094 h 752686"/>
                <a:gd name="connsiteX101" fmla="*/ 325132 w 545989"/>
                <a:gd name="connsiteY101" fmla="*/ 605416 h 752686"/>
                <a:gd name="connsiteX102" fmla="*/ 333919 w 545989"/>
                <a:gd name="connsiteY102" fmla="*/ 666836 h 752686"/>
                <a:gd name="connsiteX103" fmla="*/ 342707 w 545989"/>
                <a:gd name="connsiteY103" fmla="*/ 728257 h 752686"/>
                <a:gd name="connsiteX104" fmla="*/ 360281 w 545989"/>
                <a:gd name="connsiteY104" fmla="*/ 754580 h 752686"/>
                <a:gd name="connsiteX105" fmla="*/ 377856 w 545989"/>
                <a:gd name="connsiteY105" fmla="*/ 754580 h 752686"/>
                <a:gd name="connsiteX106" fmla="*/ 404218 w 545989"/>
                <a:gd name="connsiteY106" fmla="*/ 745806 h 752686"/>
                <a:gd name="connsiteX107" fmla="*/ 413005 w 545989"/>
                <a:gd name="connsiteY107" fmla="*/ 719482 h 752686"/>
                <a:gd name="connsiteX108" fmla="*/ 413005 w 545989"/>
                <a:gd name="connsiteY108" fmla="*/ 701933 h 752686"/>
                <a:gd name="connsiteX109" fmla="*/ 421793 w 545989"/>
                <a:gd name="connsiteY109" fmla="*/ 728257 h 752686"/>
                <a:gd name="connsiteX110" fmla="*/ 430580 w 545989"/>
                <a:gd name="connsiteY110" fmla="*/ 745806 h 752686"/>
                <a:gd name="connsiteX111" fmla="*/ 448155 w 545989"/>
                <a:gd name="connsiteY111" fmla="*/ 728257 h 752686"/>
                <a:gd name="connsiteX112" fmla="*/ 448155 w 545989"/>
                <a:gd name="connsiteY112" fmla="*/ 701933 h 752686"/>
                <a:gd name="connsiteX113" fmla="*/ 448155 w 545989"/>
                <a:gd name="connsiteY113" fmla="*/ 693159 h 752686"/>
                <a:gd name="connsiteX114" fmla="*/ 456942 w 545989"/>
                <a:gd name="connsiteY114" fmla="*/ 719482 h 752686"/>
                <a:gd name="connsiteX115" fmla="*/ 465729 w 545989"/>
                <a:gd name="connsiteY115" fmla="*/ 745806 h 752686"/>
                <a:gd name="connsiteX116" fmla="*/ 553603 w 545989"/>
                <a:gd name="connsiteY116" fmla="*/ 737031 h 752686"/>
                <a:gd name="connsiteX117" fmla="*/ 544815 w 545989"/>
                <a:gd name="connsiteY117" fmla="*/ 710708 h 75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45989" h="752686">
                  <a:moveTo>
                    <a:pt x="544815" y="710708"/>
                  </a:moveTo>
                  <a:cubicBezTo>
                    <a:pt x="536028" y="701933"/>
                    <a:pt x="536028" y="693159"/>
                    <a:pt x="536028" y="684383"/>
                  </a:cubicBezTo>
                  <a:cubicBezTo>
                    <a:pt x="536028" y="666836"/>
                    <a:pt x="536028" y="658061"/>
                    <a:pt x="536028" y="640513"/>
                  </a:cubicBezTo>
                  <a:cubicBezTo>
                    <a:pt x="536028" y="631739"/>
                    <a:pt x="536028" y="631739"/>
                    <a:pt x="536028" y="622964"/>
                  </a:cubicBezTo>
                  <a:cubicBezTo>
                    <a:pt x="536028" y="614190"/>
                    <a:pt x="536028" y="605416"/>
                    <a:pt x="536028" y="605416"/>
                  </a:cubicBezTo>
                  <a:cubicBezTo>
                    <a:pt x="536028" y="587867"/>
                    <a:pt x="536028" y="579094"/>
                    <a:pt x="536028" y="561545"/>
                  </a:cubicBezTo>
                  <a:cubicBezTo>
                    <a:pt x="536028" y="552772"/>
                    <a:pt x="536028" y="552772"/>
                    <a:pt x="536028" y="543997"/>
                  </a:cubicBezTo>
                  <a:cubicBezTo>
                    <a:pt x="527241" y="526449"/>
                    <a:pt x="527241" y="500126"/>
                    <a:pt x="518453" y="482578"/>
                  </a:cubicBezTo>
                  <a:cubicBezTo>
                    <a:pt x="518453" y="465030"/>
                    <a:pt x="509666" y="456256"/>
                    <a:pt x="509666" y="438707"/>
                  </a:cubicBezTo>
                  <a:cubicBezTo>
                    <a:pt x="509666" y="438707"/>
                    <a:pt x="509666" y="438708"/>
                    <a:pt x="509666" y="429933"/>
                  </a:cubicBezTo>
                  <a:cubicBezTo>
                    <a:pt x="509666" y="421159"/>
                    <a:pt x="500879" y="412384"/>
                    <a:pt x="509666" y="403611"/>
                  </a:cubicBezTo>
                  <a:cubicBezTo>
                    <a:pt x="509666" y="368514"/>
                    <a:pt x="500879" y="342192"/>
                    <a:pt x="500879" y="307095"/>
                  </a:cubicBezTo>
                  <a:cubicBezTo>
                    <a:pt x="492091" y="280773"/>
                    <a:pt x="500879" y="254450"/>
                    <a:pt x="492091" y="228128"/>
                  </a:cubicBezTo>
                  <a:cubicBezTo>
                    <a:pt x="492091" y="219353"/>
                    <a:pt x="492091" y="201805"/>
                    <a:pt x="483304" y="193031"/>
                  </a:cubicBezTo>
                  <a:cubicBezTo>
                    <a:pt x="483304" y="184257"/>
                    <a:pt x="474517" y="184257"/>
                    <a:pt x="474517" y="175483"/>
                  </a:cubicBezTo>
                  <a:cubicBezTo>
                    <a:pt x="474517" y="157934"/>
                    <a:pt x="465729" y="131612"/>
                    <a:pt x="465729" y="114064"/>
                  </a:cubicBezTo>
                  <a:cubicBezTo>
                    <a:pt x="465729" y="105289"/>
                    <a:pt x="465729" y="87742"/>
                    <a:pt x="465729" y="78967"/>
                  </a:cubicBezTo>
                  <a:cubicBezTo>
                    <a:pt x="465729" y="61419"/>
                    <a:pt x="456942" y="52645"/>
                    <a:pt x="456942" y="35097"/>
                  </a:cubicBezTo>
                  <a:cubicBezTo>
                    <a:pt x="456942" y="26322"/>
                    <a:pt x="448155" y="26322"/>
                    <a:pt x="439367" y="26322"/>
                  </a:cubicBezTo>
                  <a:cubicBezTo>
                    <a:pt x="421793" y="26322"/>
                    <a:pt x="404218" y="35097"/>
                    <a:pt x="395430" y="35097"/>
                  </a:cubicBezTo>
                  <a:cubicBezTo>
                    <a:pt x="386643" y="43870"/>
                    <a:pt x="395430" y="43870"/>
                    <a:pt x="395430" y="61419"/>
                  </a:cubicBezTo>
                  <a:cubicBezTo>
                    <a:pt x="386643" y="52645"/>
                    <a:pt x="386643" y="52645"/>
                    <a:pt x="377856" y="52645"/>
                  </a:cubicBezTo>
                  <a:cubicBezTo>
                    <a:pt x="369068" y="52645"/>
                    <a:pt x="369068" y="43870"/>
                    <a:pt x="360281" y="43870"/>
                  </a:cubicBezTo>
                  <a:cubicBezTo>
                    <a:pt x="351494" y="43870"/>
                    <a:pt x="342707" y="43870"/>
                    <a:pt x="333919" y="43870"/>
                  </a:cubicBezTo>
                  <a:cubicBezTo>
                    <a:pt x="325132" y="43870"/>
                    <a:pt x="316344" y="43870"/>
                    <a:pt x="325132" y="61419"/>
                  </a:cubicBezTo>
                  <a:cubicBezTo>
                    <a:pt x="325132" y="70193"/>
                    <a:pt x="325132" y="78967"/>
                    <a:pt x="325132" y="87742"/>
                  </a:cubicBezTo>
                  <a:cubicBezTo>
                    <a:pt x="325132" y="149161"/>
                    <a:pt x="325132" y="210579"/>
                    <a:pt x="325132" y="271998"/>
                  </a:cubicBezTo>
                  <a:lnTo>
                    <a:pt x="325132" y="280773"/>
                  </a:lnTo>
                  <a:cubicBezTo>
                    <a:pt x="325132" y="289547"/>
                    <a:pt x="325132" y="298320"/>
                    <a:pt x="325132" y="307095"/>
                  </a:cubicBezTo>
                  <a:cubicBezTo>
                    <a:pt x="325132" y="333417"/>
                    <a:pt x="325132" y="359740"/>
                    <a:pt x="325132" y="377289"/>
                  </a:cubicBezTo>
                  <a:lnTo>
                    <a:pt x="325132" y="386062"/>
                  </a:lnTo>
                  <a:cubicBezTo>
                    <a:pt x="325132" y="394836"/>
                    <a:pt x="316344" y="386062"/>
                    <a:pt x="316344" y="386062"/>
                  </a:cubicBezTo>
                  <a:cubicBezTo>
                    <a:pt x="316344" y="386062"/>
                    <a:pt x="316344" y="386062"/>
                    <a:pt x="316344" y="377289"/>
                  </a:cubicBezTo>
                  <a:cubicBezTo>
                    <a:pt x="307557" y="368514"/>
                    <a:pt x="289982" y="350966"/>
                    <a:pt x="281195" y="342192"/>
                  </a:cubicBezTo>
                  <a:cubicBezTo>
                    <a:pt x="281195" y="342192"/>
                    <a:pt x="281195" y="342192"/>
                    <a:pt x="272408" y="333417"/>
                  </a:cubicBezTo>
                  <a:cubicBezTo>
                    <a:pt x="263620" y="324643"/>
                    <a:pt x="263620" y="315869"/>
                    <a:pt x="254833" y="307095"/>
                  </a:cubicBezTo>
                  <a:cubicBezTo>
                    <a:pt x="254833" y="324643"/>
                    <a:pt x="246046" y="324643"/>
                    <a:pt x="246046" y="315869"/>
                  </a:cubicBezTo>
                  <a:cubicBezTo>
                    <a:pt x="246046" y="315869"/>
                    <a:pt x="246046" y="315869"/>
                    <a:pt x="237258" y="307095"/>
                  </a:cubicBezTo>
                  <a:lnTo>
                    <a:pt x="219683" y="289547"/>
                  </a:lnTo>
                  <a:cubicBezTo>
                    <a:pt x="219683" y="280773"/>
                    <a:pt x="210896" y="271998"/>
                    <a:pt x="210896" y="263225"/>
                  </a:cubicBezTo>
                  <a:cubicBezTo>
                    <a:pt x="210896" y="228128"/>
                    <a:pt x="202109" y="201805"/>
                    <a:pt x="202109" y="166709"/>
                  </a:cubicBezTo>
                  <a:cubicBezTo>
                    <a:pt x="202109" y="149161"/>
                    <a:pt x="202109" y="131612"/>
                    <a:pt x="202109" y="114064"/>
                  </a:cubicBezTo>
                  <a:cubicBezTo>
                    <a:pt x="202109" y="105289"/>
                    <a:pt x="193322" y="96515"/>
                    <a:pt x="193322" y="87742"/>
                  </a:cubicBezTo>
                  <a:cubicBezTo>
                    <a:pt x="193322" y="78967"/>
                    <a:pt x="193322" y="70193"/>
                    <a:pt x="193322" y="52645"/>
                  </a:cubicBezTo>
                  <a:cubicBezTo>
                    <a:pt x="193322" y="52645"/>
                    <a:pt x="193322" y="43870"/>
                    <a:pt x="202109" y="43870"/>
                  </a:cubicBezTo>
                  <a:lnTo>
                    <a:pt x="202109" y="35097"/>
                  </a:lnTo>
                  <a:cubicBezTo>
                    <a:pt x="202109" y="26322"/>
                    <a:pt x="193322" y="26322"/>
                    <a:pt x="202109" y="17548"/>
                  </a:cubicBezTo>
                  <a:cubicBezTo>
                    <a:pt x="202109" y="8773"/>
                    <a:pt x="202109" y="8773"/>
                    <a:pt x="193322" y="0"/>
                  </a:cubicBezTo>
                  <a:cubicBezTo>
                    <a:pt x="184534" y="0"/>
                    <a:pt x="175747" y="0"/>
                    <a:pt x="175747" y="0"/>
                  </a:cubicBezTo>
                  <a:cubicBezTo>
                    <a:pt x="149385" y="8773"/>
                    <a:pt x="131810" y="8773"/>
                    <a:pt x="114235" y="8773"/>
                  </a:cubicBezTo>
                  <a:cubicBezTo>
                    <a:pt x="105448" y="8773"/>
                    <a:pt x="105448" y="8773"/>
                    <a:pt x="96661" y="17548"/>
                  </a:cubicBezTo>
                  <a:cubicBezTo>
                    <a:pt x="96661" y="26322"/>
                    <a:pt x="96661" y="35097"/>
                    <a:pt x="87873" y="43870"/>
                  </a:cubicBezTo>
                  <a:cubicBezTo>
                    <a:pt x="87873" y="52645"/>
                    <a:pt x="87873" y="52645"/>
                    <a:pt x="79086" y="61419"/>
                  </a:cubicBezTo>
                  <a:cubicBezTo>
                    <a:pt x="70299" y="52645"/>
                    <a:pt x="79086" y="43870"/>
                    <a:pt x="79086" y="35097"/>
                  </a:cubicBezTo>
                  <a:cubicBezTo>
                    <a:pt x="79086" y="26322"/>
                    <a:pt x="79086" y="26322"/>
                    <a:pt x="70299" y="17548"/>
                  </a:cubicBezTo>
                  <a:cubicBezTo>
                    <a:pt x="70299" y="8773"/>
                    <a:pt x="70299" y="8773"/>
                    <a:pt x="61511" y="8773"/>
                  </a:cubicBezTo>
                  <a:cubicBezTo>
                    <a:pt x="52724" y="8773"/>
                    <a:pt x="52724" y="17548"/>
                    <a:pt x="43937" y="17548"/>
                  </a:cubicBezTo>
                  <a:cubicBezTo>
                    <a:pt x="35149" y="26322"/>
                    <a:pt x="26362" y="17548"/>
                    <a:pt x="17575" y="17548"/>
                  </a:cubicBezTo>
                  <a:lnTo>
                    <a:pt x="17575" y="26322"/>
                  </a:lnTo>
                  <a:lnTo>
                    <a:pt x="26362" y="35097"/>
                  </a:lnTo>
                  <a:cubicBezTo>
                    <a:pt x="26362" y="52645"/>
                    <a:pt x="26362" y="61419"/>
                    <a:pt x="26362" y="78967"/>
                  </a:cubicBezTo>
                  <a:lnTo>
                    <a:pt x="26362" y="87742"/>
                  </a:lnTo>
                  <a:cubicBezTo>
                    <a:pt x="17575" y="105289"/>
                    <a:pt x="17575" y="114064"/>
                    <a:pt x="17575" y="131612"/>
                  </a:cubicBezTo>
                  <a:cubicBezTo>
                    <a:pt x="17575" y="140386"/>
                    <a:pt x="17575" y="149161"/>
                    <a:pt x="8787" y="166709"/>
                  </a:cubicBezTo>
                  <a:lnTo>
                    <a:pt x="8787" y="175483"/>
                  </a:lnTo>
                  <a:cubicBezTo>
                    <a:pt x="8787" y="219353"/>
                    <a:pt x="8787" y="263225"/>
                    <a:pt x="8787" y="298320"/>
                  </a:cubicBezTo>
                  <a:cubicBezTo>
                    <a:pt x="8787" y="342192"/>
                    <a:pt x="8787" y="377289"/>
                    <a:pt x="8787" y="421159"/>
                  </a:cubicBezTo>
                  <a:cubicBezTo>
                    <a:pt x="8787" y="438708"/>
                    <a:pt x="8787" y="447481"/>
                    <a:pt x="8787" y="465030"/>
                  </a:cubicBezTo>
                  <a:cubicBezTo>
                    <a:pt x="8787" y="473804"/>
                    <a:pt x="8787" y="482578"/>
                    <a:pt x="8787" y="491352"/>
                  </a:cubicBezTo>
                  <a:cubicBezTo>
                    <a:pt x="8787" y="508900"/>
                    <a:pt x="8787" y="517675"/>
                    <a:pt x="8787" y="535223"/>
                  </a:cubicBezTo>
                  <a:cubicBezTo>
                    <a:pt x="8787" y="570319"/>
                    <a:pt x="8787" y="605416"/>
                    <a:pt x="8787" y="640513"/>
                  </a:cubicBezTo>
                  <a:cubicBezTo>
                    <a:pt x="8787" y="649287"/>
                    <a:pt x="8787" y="658061"/>
                    <a:pt x="0" y="666836"/>
                  </a:cubicBezTo>
                  <a:cubicBezTo>
                    <a:pt x="0" y="675609"/>
                    <a:pt x="0" y="684383"/>
                    <a:pt x="0" y="693159"/>
                  </a:cubicBezTo>
                  <a:cubicBezTo>
                    <a:pt x="0" y="710708"/>
                    <a:pt x="0" y="719482"/>
                    <a:pt x="0" y="737031"/>
                  </a:cubicBezTo>
                  <a:cubicBezTo>
                    <a:pt x="0" y="745806"/>
                    <a:pt x="0" y="745806"/>
                    <a:pt x="17575" y="754580"/>
                  </a:cubicBezTo>
                  <a:cubicBezTo>
                    <a:pt x="17575" y="754580"/>
                    <a:pt x="17575" y="745806"/>
                    <a:pt x="26362" y="745806"/>
                  </a:cubicBezTo>
                  <a:cubicBezTo>
                    <a:pt x="43937" y="745806"/>
                    <a:pt x="61511" y="745806"/>
                    <a:pt x="79086" y="745806"/>
                  </a:cubicBezTo>
                  <a:cubicBezTo>
                    <a:pt x="87873" y="745806"/>
                    <a:pt x="87873" y="745806"/>
                    <a:pt x="96661" y="737031"/>
                  </a:cubicBezTo>
                  <a:cubicBezTo>
                    <a:pt x="96661" y="737031"/>
                    <a:pt x="96661" y="737031"/>
                    <a:pt x="105448" y="728257"/>
                  </a:cubicBezTo>
                  <a:cubicBezTo>
                    <a:pt x="105448" y="719482"/>
                    <a:pt x="96661" y="710708"/>
                    <a:pt x="96661" y="701933"/>
                  </a:cubicBezTo>
                  <a:cubicBezTo>
                    <a:pt x="96661" y="693159"/>
                    <a:pt x="96661" y="684383"/>
                    <a:pt x="105448" y="684383"/>
                  </a:cubicBezTo>
                  <a:cubicBezTo>
                    <a:pt x="114235" y="684383"/>
                    <a:pt x="114235" y="693159"/>
                    <a:pt x="114235" y="701933"/>
                  </a:cubicBezTo>
                  <a:cubicBezTo>
                    <a:pt x="114235" y="728257"/>
                    <a:pt x="114235" y="728257"/>
                    <a:pt x="140597" y="728257"/>
                  </a:cubicBezTo>
                  <a:cubicBezTo>
                    <a:pt x="149385" y="728257"/>
                    <a:pt x="158172" y="728257"/>
                    <a:pt x="166960" y="719482"/>
                  </a:cubicBezTo>
                  <a:lnTo>
                    <a:pt x="175747" y="719482"/>
                  </a:lnTo>
                  <a:cubicBezTo>
                    <a:pt x="175747" y="719482"/>
                    <a:pt x="175747" y="719482"/>
                    <a:pt x="184534" y="719482"/>
                  </a:cubicBezTo>
                  <a:cubicBezTo>
                    <a:pt x="193322" y="719482"/>
                    <a:pt x="193322" y="710708"/>
                    <a:pt x="202109" y="710708"/>
                  </a:cubicBezTo>
                  <a:lnTo>
                    <a:pt x="202109" y="701933"/>
                  </a:lnTo>
                  <a:cubicBezTo>
                    <a:pt x="202109" y="693159"/>
                    <a:pt x="202109" y="684383"/>
                    <a:pt x="202109" y="675609"/>
                  </a:cubicBezTo>
                  <a:cubicBezTo>
                    <a:pt x="202109" y="666836"/>
                    <a:pt x="202109" y="649287"/>
                    <a:pt x="210896" y="640513"/>
                  </a:cubicBezTo>
                  <a:cubicBezTo>
                    <a:pt x="210896" y="631739"/>
                    <a:pt x="210896" y="631739"/>
                    <a:pt x="210896" y="622964"/>
                  </a:cubicBezTo>
                  <a:cubicBezTo>
                    <a:pt x="210896" y="605416"/>
                    <a:pt x="210896" y="579094"/>
                    <a:pt x="219683" y="561545"/>
                  </a:cubicBezTo>
                  <a:cubicBezTo>
                    <a:pt x="219683" y="552772"/>
                    <a:pt x="219683" y="543997"/>
                    <a:pt x="219683" y="526448"/>
                  </a:cubicBezTo>
                  <a:cubicBezTo>
                    <a:pt x="219683" y="508900"/>
                    <a:pt x="219683" y="491352"/>
                    <a:pt x="219683" y="473804"/>
                  </a:cubicBezTo>
                  <a:cubicBezTo>
                    <a:pt x="219683" y="465030"/>
                    <a:pt x="219683" y="456256"/>
                    <a:pt x="219683" y="456256"/>
                  </a:cubicBezTo>
                  <a:cubicBezTo>
                    <a:pt x="193322" y="447481"/>
                    <a:pt x="202109" y="447481"/>
                    <a:pt x="210896" y="447481"/>
                  </a:cubicBezTo>
                  <a:lnTo>
                    <a:pt x="219683" y="447481"/>
                  </a:lnTo>
                  <a:cubicBezTo>
                    <a:pt x="228471" y="465030"/>
                    <a:pt x="237258" y="473804"/>
                    <a:pt x="246046" y="491352"/>
                  </a:cubicBezTo>
                  <a:cubicBezTo>
                    <a:pt x="254833" y="500126"/>
                    <a:pt x="254833" y="508900"/>
                    <a:pt x="263620" y="517675"/>
                  </a:cubicBezTo>
                  <a:cubicBezTo>
                    <a:pt x="263620" y="517675"/>
                    <a:pt x="272408" y="517675"/>
                    <a:pt x="272408" y="526448"/>
                  </a:cubicBezTo>
                  <a:cubicBezTo>
                    <a:pt x="289982" y="543997"/>
                    <a:pt x="298770" y="561545"/>
                    <a:pt x="316344" y="579094"/>
                  </a:cubicBezTo>
                  <a:cubicBezTo>
                    <a:pt x="325132" y="587867"/>
                    <a:pt x="325132" y="596642"/>
                    <a:pt x="325132" y="605416"/>
                  </a:cubicBezTo>
                  <a:cubicBezTo>
                    <a:pt x="333919" y="622964"/>
                    <a:pt x="333919" y="640513"/>
                    <a:pt x="333919" y="666836"/>
                  </a:cubicBezTo>
                  <a:cubicBezTo>
                    <a:pt x="342707" y="684383"/>
                    <a:pt x="342707" y="710708"/>
                    <a:pt x="342707" y="728257"/>
                  </a:cubicBezTo>
                  <a:cubicBezTo>
                    <a:pt x="342707" y="737031"/>
                    <a:pt x="351494" y="745806"/>
                    <a:pt x="360281" y="754580"/>
                  </a:cubicBezTo>
                  <a:cubicBezTo>
                    <a:pt x="369068" y="763355"/>
                    <a:pt x="369068" y="763355"/>
                    <a:pt x="377856" y="754580"/>
                  </a:cubicBezTo>
                  <a:cubicBezTo>
                    <a:pt x="386643" y="745806"/>
                    <a:pt x="395430" y="745806"/>
                    <a:pt x="404218" y="745806"/>
                  </a:cubicBezTo>
                  <a:cubicBezTo>
                    <a:pt x="413005" y="737031"/>
                    <a:pt x="413005" y="728257"/>
                    <a:pt x="413005" y="719482"/>
                  </a:cubicBezTo>
                  <a:cubicBezTo>
                    <a:pt x="413005" y="710708"/>
                    <a:pt x="413005" y="701933"/>
                    <a:pt x="413005" y="701933"/>
                  </a:cubicBezTo>
                  <a:cubicBezTo>
                    <a:pt x="421793" y="710708"/>
                    <a:pt x="421793" y="719482"/>
                    <a:pt x="421793" y="728257"/>
                  </a:cubicBezTo>
                  <a:cubicBezTo>
                    <a:pt x="421793" y="737031"/>
                    <a:pt x="421793" y="745806"/>
                    <a:pt x="430580" y="745806"/>
                  </a:cubicBezTo>
                  <a:cubicBezTo>
                    <a:pt x="448155" y="745806"/>
                    <a:pt x="448155" y="745806"/>
                    <a:pt x="448155" y="728257"/>
                  </a:cubicBezTo>
                  <a:cubicBezTo>
                    <a:pt x="448155" y="719482"/>
                    <a:pt x="448155" y="710708"/>
                    <a:pt x="448155" y="701933"/>
                  </a:cubicBezTo>
                  <a:lnTo>
                    <a:pt x="448155" y="693159"/>
                  </a:lnTo>
                  <a:cubicBezTo>
                    <a:pt x="448155" y="701933"/>
                    <a:pt x="456942" y="710708"/>
                    <a:pt x="456942" y="719482"/>
                  </a:cubicBezTo>
                  <a:cubicBezTo>
                    <a:pt x="456942" y="728257"/>
                    <a:pt x="465729" y="737031"/>
                    <a:pt x="465729" y="745806"/>
                  </a:cubicBezTo>
                  <a:cubicBezTo>
                    <a:pt x="492091" y="745806"/>
                    <a:pt x="527241" y="737031"/>
                    <a:pt x="553603" y="737031"/>
                  </a:cubicBezTo>
                  <a:cubicBezTo>
                    <a:pt x="553603" y="728257"/>
                    <a:pt x="553603" y="719482"/>
                    <a:pt x="544815" y="710708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96E8631-2D57-A247-807E-9092ABAF23FE}"/>
                </a:ext>
              </a:extLst>
            </p:cNvPr>
            <p:cNvSpPr/>
            <p:nvPr/>
          </p:nvSpPr>
          <p:spPr>
            <a:xfrm>
              <a:off x="798285" y="1549627"/>
              <a:ext cx="515085" cy="814551"/>
            </a:xfrm>
            <a:custGeom>
              <a:avLst/>
              <a:gdLst>
                <a:gd name="connsiteX0" fmla="*/ 456941 w 515084"/>
                <a:gd name="connsiteY0" fmla="*/ 447481 h 814550"/>
                <a:gd name="connsiteX1" fmla="*/ 456941 w 515084"/>
                <a:gd name="connsiteY1" fmla="*/ 447481 h 814550"/>
                <a:gd name="connsiteX2" fmla="*/ 465728 w 515084"/>
                <a:gd name="connsiteY2" fmla="*/ 386062 h 814550"/>
                <a:gd name="connsiteX3" fmla="*/ 465728 w 515084"/>
                <a:gd name="connsiteY3" fmla="*/ 377288 h 814550"/>
                <a:gd name="connsiteX4" fmla="*/ 465728 w 515084"/>
                <a:gd name="connsiteY4" fmla="*/ 359740 h 814550"/>
                <a:gd name="connsiteX5" fmla="*/ 474516 w 515084"/>
                <a:gd name="connsiteY5" fmla="*/ 307095 h 814550"/>
                <a:gd name="connsiteX6" fmla="*/ 474516 w 515084"/>
                <a:gd name="connsiteY6" fmla="*/ 289547 h 814550"/>
                <a:gd name="connsiteX7" fmla="*/ 483303 w 515084"/>
                <a:gd name="connsiteY7" fmla="*/ 228128 h 814550"/>
                <a:gd name="connsiteX8" fmla="*/ 492090 w 515084"/>
                <a:gd name="connsiteY8" fmla="*/ 175482 h 814550"/>
                <a:gd name="connsiteX9" fmla="*/ 500878 w 515084"/>
                <a:gd name="connsiteY9" fmla="*/ 131612 h 814550"/>
                <a:gd name="connsiteX10" fmla="*/ 500878 w 515084"/>
                <a:gd name="connsiteY10" fmla="*/ 114064 h 814550"/>
                <a:gd name="connsiteX11" fmla="*/ 509665 w 515084"/>
                <a:gd name="connsiteY11" fmla="*/ 87741 h 814550"/>
                <a:gd name="connsiteX12" fmla="*/ 518452 w 515084"/>
                <a:gd name="connsiteY12" fmla="*/ 52645 h 814550"/>
                <a:gd name="connsiteX13" fmla="*/ 518452 w 515084"/>
                <a:gd name="connsiteY13" fmla="*/ 35096 h 814550"/>
                <a:gd name="connsiteX14" fmla="*/ 509665 w 515084"/>
                <a:gd name="connsiteY14" fmla="*/ 26322 h 814550"/>
                <a:gd name="connsiteX15" fmla="*/ 492090 w 515084"/>
                <a:gd name="connsiteY15" fmla="*/ 26322 h 814550"/>
                <a:gd name="connsiteX16" fmla="*/ 483303 w 515084"/>
                <a:gd name="connsiteY16" fmla="*/ 26322 h 814550"/>
                <a:gd name="connsiteX17" fmla="*/ 456941 w 515084"/>
                <a:gd name="connsiteY17" fmla="*/ 35096 h 814550"/>
                <a:gd name="connsiteX18" fmla="*/ 413004 w 515084"/>
                <a:gd name="connsiteY18" fmla="*/ 35096 h 814550"/>
                <a:gd name="connsiteX19" fmla="*/ 404217 w 515084"/>
                <a:gd name="connsiteY19" fmla="*/ 43870 h 814550"/>
                <a:gd name="connsiteX20" fmla="*/ 404217 w 515084"/>
                <a:gd name="connsiteY20" fmla="*/ 52645 h 814550"/>
                <a:gd name="connsiteX21" fmla="*/ 395430 w 515084"/>
                <a:gd name="connsiteY21" fmla="*/ 70193 h 814550"/>
                <a:gd name="connsiteX22" fmla="*/ 386642 w 515084"/>
                <a:gd name="connsiteY22" fmla="*/ 131612 h 814550"/>
                <a:gd name="connsiteX23" fmla="*/ 369068 w 515084"/>
                <a:gd name="connsiteY23" fmla="*/ 193031 h 814550"/>
                <a:gd name="connsiteX24" fmla="*/ 360280 w 515084"/>
                <a:gd name="connsiteY24" fmla="*/ 254450 h 814550"/>
                <a:gd name="connsiteX25" fmla="*/ 342706 w 515084"/>
                <a:gd name="connsiteY25" fmla="*/ 324643 h 814550"/>
                <a:gd name="connsiteX26" fmla="*/ 333918 w 515084"/>
                <a:gd name="connsiteY26" fmla="*/ 386062 h 814550"/>
                <a:gd name="connsiteX27" fmla="*/ 316343 w 515084"/>
                <a:gd name="connsiteY27" fmla="*/ 403611 h 814550"/>
                <a:gd name="connsiteX28" fmla="*/ 263619 w 515084"/>
                <a:gd name="connsiteY28" fmla="*/ 403611 h 814550"/>
                <a:gd name="connsiteX29" fmla="*/ 237257 w 515084"/>
                <a:gd name="connsiteY29" fmla="*/ 394836 h 814550"/>
                <a:gd name="connsiteX30" fmla="*/ 254832 w 515084"/>
                <a:gd name="connsiteY30" fmla="*/ 307095 h 814550"/>
                <a:gd name="connsiteX31" fmla="*/ 254832 w 515084"/>
                <a:gd name="connsiteY31" fmla="*/ 298320 h 814550"/>
                <a:gd name="connsiteX32" fmla="*/ 263619 w 515084"/>
                <a:gd name="connsiteY32" fmla="*/ 184257 h 814550"/>
                <a:gd name="connsiteX33" fmla="*/ 263619 w 515084"/>
                <a:gd name="connsiteY33" fmla="*/ 175482 h 814550"/>
                <a:gd name="connsiteX34" fmla="*/ 272407 w 515084"/>
                <a:gd name="connsiteY34" fmla="*/ 96515 h 814550"/>
                <a:gd name="connsiteX35" fmla="*/ 272407 w 515084"/>
                <a:gd name="connsiteY35" fmla="*/ 87741 h 814550"/>
                <a:gd name="connsiteX36" fmla="*/ 289981 w 515084"/>
                <a:gd name="connsiteY36" fmla="*/ 17548 h 814550"/>
                <a:gd name="connsiteX37" fmla="*/ 289981 w 515084"/>
                <a:gd name="connsiteY37" fmla="*/ 0 h 814550"/>
                <a:gd name="connsiteX38" fmla="*/ 254832 w 515084"/>
                <a:gd name="connsiteY38" fmla="*/ 8773 h 814550"/>
                <a:gd name="connsiteX39" fmla="*/ 228471 w 515084"/>
                <a:gd name="connsiteY39" fmla="*/ 0 h 814550"/>
                <a:gd name="connsiteX40" fmla="*/ 202109 w 515084"/>
                <a:gd name="connsiteY40" fmla="*/ 0 h 814550"/>
                <a:gd name="connsiteX41" fmla="*/ 202109 w 515084"/>
                <a:gd name="connsiteY41" fmla="*/ 8773 h 814550"/>
                <a:gd name="connsiteX42" fmla="*/ 193322 w 515084"/>
                <a:gd name="connsiteY42" fmla="*/ 43870 h 814550"/>
                <a:gd name="connsiteX43" fmla="*/ 184534 w 515084"/>
                <a:gd name="connsiteY43" fmla="*/ 52645 h 814550"/>
                <a:gd name="connsiteX44" fmla="*/ 184534 w 515084"/>
                <a:gd name="connsiteY44" fmla="*/ 17548 h 814550"/>
                <a:gd name="connsiteX45" fmla="*/ 166960 w 515084"/>
                <a:gd name="connsiteY45" fmla="*/ 8773 h 814550"/>
                <a:gd name="connsiteX46" fmla="*/ 140598 w 515084"/>
                <a:gd name="connsiteY46" fmla="*/ 17548 h 814550"/>
                <a:gd name="connsiteX47" fmla="*/ 123023 w 515084"/>
                <a:gd name="connsiteY47" fmla="*/ 8773 h 814550"/>
                <a:gd name="connsiteX48" fmla="*/ 123023 w 515084"/>
                <a:gd name="connsiteY48" fmla="*/ 17548 h 814550"/>
                <a:gd name="connsiteX49" fmla="*/ 114236 w 515084"/>
                <a:gd name="connsiteY49" fmla="*/ 52645 h 814550"/>
                <a:gd name="connsiteX50" fmla="*/ 79086 w 515084"/>
                <a:gd name="connsiteY50" fmla="*/ 140386 h 814550"/>
                <a:gd name="connsiteX51" fmla="*/ 61511 w 515084"/>
                <a:gd name="connsiteY51" fmla="*/ 245676 h 814550"/>
                <a:gd name="connsiteX52" fmla="*/ 61511 w 515084"/>
                <a:gd name="connsiteY52" fmla="*/ 254450 h 814550"/>
                <a:gd name="connsiteX53" fmla="*/ 43937 w 515084"/>
                <a:gd name="connsiteY53" fmla="*/ 298320 h 814550"/>
                <a:gd name="connsiteX54" fmla="*/ 35149 w 515084"/>
                <a:gd name="connsiteY54" fmla="*/ 368514 h 814550"/>
                <a:gd name="connsiteX55" fmla="*/ 35149 w 515084"/>
                <a:gd name="connsiteY55" fmla="*/ 377288 h 814550"/>
                <a:gd name="connsiteX56" fmla="*/ 17575 w 515084"/>
                <a:gd name="connsiteY56" fmla="*/ 429933 h 814550"/>
                <a:gd name="connsiteX57" fmla="*/ 17575 w 515084"/>
                <a:gd name="connsiteY57" fmla="*/ 465029 h 814550"/>
                <a:gd name="connsiteX58" fmla="*/ 8787 w 515084"/>
                <a:gd name="connsiteY58" fmla="*/ 535223 h 814550"/>
                <a:gd name="connsiteX59" fmla="*/ 8787 w 515084"/>
                <a:gd name="connsiteY59" fmla="*/ 614190 h 814550"/>
                <a:gd name="connsiteX60" fmla="*/ 8787 w 515084"/>
                <a:gd name="connsiteY60" fmla="*/ 631739 h 814550"/>
                <a:gd name="connsiteX61" fmla="*/ 0 w 515084"/>
                <a:gd name="connsiteY61" fmla="*/ 684383 h 814550"/>
                <a:gd name="connsiteX62" fmla="*/ 0 w 515084"/>
                <a:gd name="connsiteY62" fmla="*/ 719480 h 814550"/>
                <a:gd name="connsiteX63" fmla="*/ 0 w 515084"/>
                <a:gd name="connsiteY63" fmla="*/ 745803 h 814550"/>
                <a:gd name="connsiteX64" fmla="*/ 0 w 515084"/>
                <a:gd name="connsiteY64" fmla="*/ 772125 h 814550"/>
                <a:gd name="connsiteX65" fmla="*/ 8787 w 515084"/>
                <a:gd name="connsiteY65" fmla="*/ 798448 h 814550"/>
                <a:gd name="connsiteX66" fmla="*/ 26362 w 515084"/>
                <a:gd name="connsiteY66" fmla="*/ 807223 h 814550"/>
                <a:gd name="connsiteX67" fmla="*/ 52724 w 515084"/>
                <a:gd name="connsiteY67" fmla="*/ 798448 h 814550"/>
                <a:gd name="connsiteX68" fmla="*/ 61511 w 515084"/>
                <a:gd name="connsiteY68" fmla="*/ 789674 h 814550"/>
                <a:gd name="connsiteX69" fmla="*/ 70299 w 515084"/>
                <a:gd name="connsiteY69" fmla="*/ 807223 h 814550"/>
                <a:gd name="connsiteX70" fmla="*/ 87873 w 515084"/>
                <a:gd name="connsiteY70" fmla="*/ 798448 h 814550"/>
                <a:gd name="connsiteX71" fmla="*/ 105448 w 515084"/>
                <a:gd name="connsiteY71" fmla="*/ 815997 h 814550"/>
                <a:gd name="connsiteX72" fmla="*/ 114236 w 515084"/>
                <a:gd name="connsiteY72" fmla="*/ 815997 h 814550"/>
                <a:gd name="connsiteX73" fmla="*/ 140598 w 515084"/>
                <a:gd name="connsiteY73" fmla="*/ 807223 h 814550"/>
                <a:gd name="connsiteX74" fmla="*/ 140598 w 515084"/>
                <a:gd name="connsiteY74" fmla="*/ 798448 h 814550"/>
                <a:gd name="connsiteX75" fmla="*/ 149385 w 515084"/>
                <a:gd name="connsiteY75" fmla="*/ 745803 h 814550"/>
                <a:gd name="connsiteX76" fmla="*/ 158172 w 515084"/>
                <a:gd name="connsiteY76" fmla="*/ 728254 h 814550"/>
                <a:gd name="connsiteX77" fmla="*/ 166960 w 515084"/>
                <a:gd name="connsiteY77" fmla="*/ 693158 h 814550"/>
                <a:gd name="connsiteX78" fmla="*/ 184534 w 515084"/>
                <a:gd name="connsiteY78" fmla="*/ 631739 h 814550"/>
                <a:gd name="connsiteX79" fmla="*/ 193322 w 515084"/>
                <a:gd name="connsiteY79" fmla="*/ 605416 h 814550"/>
                <a:gd name="connsiteX80" fmla="*/ 193322 w 515084"/>
                <a:gd name="connsiteY80" fmla="*/ 596642 h 814550"/>
                <a:gd name="connsiteX81" fmla="*/ 210896 w 515084"/>
                <a:gd name="connsiteY81" fmla="*/ 535223 h 814550"/>
                <a:gd name="connsiteX82" fmla="*/ 263619 w 515084"/>
                <a:gd name="connsiteY82" fmla="*/ 535223 h 814550"/>
                <a:gd name="connsiteX83" fmla="*/ 281194 w 515084"/>
                <a:gd name="connsiteY83" fmla="*/ 552771 h 814550"/>
                <a:gd name="connsiteX84" fmla="*/ 281194 w 515084"/>
                <a:gd name="connsiteY84" fmla="*/ 561545 h 814550"/>
                <a:gd name="connsiteX85" fmla="*/ 272407 w 515084"/>
                <a:gd name="connsiteY85" fmla="*/ 614190 h 814550"/>
                <a:gd name="connsiteX86" fmla="*/ 263619 w 515084"/>
                <a:gd name="connsiteY86" fmla="*/ 693158 h 814550"/>
                <a:gd name="connsiteX87" fmla="*/ 254832 w 515084"/>
                <a:gd name="connsiteY87" fmla="*/ 745803 h 814550"/>
                <a:gd name="connsiteX88" fmla="*/ 246045 w 515084"/>
                <a:gd name="connsiteY88" fmla="*/ 772125 h 814550"/>
                <a:gd name="connsiteX89" fmla="*/ 254832 w 515084"/>
                <a:gd name="connsiteY89" fmla="*/ 807223 h 814550"/>
                <a:gd name="connsiteX90" fmla="*/ 263619 w 515084"/>
                <a:gd name="connsiteY90" fmla="*/ 807223 h 814550"/>
                <a:gd name="connsiteX91" fmla="*/ 272407 w 515084"/>
                <a:gd name="connsiteY91" fmla="*/ 798448 h 814550"/>
                <a:gd name="connsiteX92" fmla="*/ 272407 w 515084"/>
                <a:gd name="connsiteY92" fmla="*/ 789674 h 814550"/>
                <a:gd name="connsiteX93" fmla="*/ 289981 w 515084"/>
                <a:gd name="connsiteY93" fmla="*/ 745803 h 814550"/>
                <a:gd name="connsiteX94" fmla="*/ 298769 w 515084"/>
                <a:gd name="connsiteY94" fmla="*/ 754577 h 814550"/>
                <a:gd name="connsiteX95" fmla="*/ 298769 w 515084"/>
                <a:gd name="connsiteY95" fmla="*/ 789674 h 814550"/>
                <a:gd name="connsiteX96" fmla="*/ 298769 w 515084"/>
                <a:gd name="connsiteY96" fmla="*/ 807223 h 814550"/>
                <a:gd name="connsiteX97" fmla="*/ 316343 w 515084"/>
                <a:gd name="connsiteY97" fmla="*/ 807223 h 814550"/>
                <a:gd name="connsiteX98" fmla="*/ 351493 w 515084"/>
                <a:gd name="connsiteY98" fmla="*/ 807223 h 814550"/>
                <a:gd name="connsiteX99" fmla="*/ 360280 w 515084"/>
                <a:gd name="connsiteY99" fmla="*/ 815997 h 814550"/>
                <a:gd name="connsiteX100" fmla="*/ 377855 w 515084"/>
                <a:gd name="connsiteY100" fmla="*/ 798448 h 814550"/>
                <a:gd name="connsiteX101" fmla="*/ 386642 w 515084"/>
                <a:gd name="connsiteY101" fmla="*/ 780899 h 814550"/>
                <a:gd name="connsiteX102" fmla="*/ 386642 w 515084"/>
                <a:gd name="connsiteY102" fmla="*/ 789674 h 814550"/>
                <a:gd name="connsiteX103" fmla="*/ 395430 w 515084"/>
                <a:gd name="connsiteY103" fmla="*/ 815997 h 814550"/>
                <a:gd name="connsiteX104" fmla="*/ 404217 w 515084"/>
                <a:gd name="connsiteY104" fmla="*/ 824772 h 814550"/>
                <a:gd name="connsiteX105" fmla="*/ 413004 w 515084"/>
                <a:gd name="connsiteY105" fmla="*/ 815997 h 814550"/>
                <a:gd name="connsiteX106" fmla="*/ 413004 w 515084"/>
                <a:gd name="connsiteY106" fmla="*/ 798448 h 814550"/>
                <a:gd name="connsiteX107" fmla="*/ 413004 w 515084"/>
                <a:gd name="connsiteY107" fmla="*/ 780899 h 814550"/>
                <a:gd name="connsiteX108" fmla="*/ 421792 w 515084"/>
                <a:gd name="connsiteY108" fmla="*/ 737028 h 814550"/>
                <a:gd name="connsiteX109" fmla="*/ 421792 w 515084"/>
                <a:gd name="connsiteY109" fmla="*/ 728254 h 814550"/>
                <a:gd name="connsiteX110" fmla="*/ 430579 w 515084"/>
                <a:gd name="connsiteY110" fmla="*/ 649287 h 814550"/>
                <a:gd name="connsiteX111" fmla="*/ 430579 w 515084"/>
                <a:gd name="connsiteY111" fmla="*/ 614190 h 814550"/>
                <a:gd name="connsiteX112" fmla="*/ 430579 w 515084"/>
                <a:gd name="connsiteY112" fmla="*/ 587867 h 814550"/>
                <a:gd name="connsiteX113" fmla="*/ 430579 w 515084"/>
                <a:gd name="connsiteY113" fmla="*/ 570320 h 814550"/>
                <a:gd name="connsiteX114" fmla="*/ 430579 w 515084"/>
                <a:gd name="connsiteY114" fmla="*/ 552771 h 814550"/>
                <a:gd name="connsiteX115" fmla="*/ 430579 w 515084"/>
                <a:gd name="connsiteY115" fmla="*/ 535223 h 814550"/>
                <a:gd name="connsiteX116" fmla="*/ 430579 w 515084"/>
                <a:gd name="connsiteY116" fmla="*/ 526448 h 814550"/>
                <a:gd name="connsiteX117" fmla="*/ 430579 w 515084"/>
                <a:gd name="connsiteY117" fmla="*/ 482578 h 814550"/>
                <a:gd name="connsiteX118" fmla="*/ 456941 w 515084"/>
                <a:gd name="connsiteY118" fmla="*/ 447481 h 8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515084" h="814550">
                  <a:moveTo>
                    <a:pt x="456941" y="447481"/>
                  </a:moveTo>
                  <a:cubicBezTo>
                    <a:pt x="456941" y="438707"/>
                    <a:pt x="456941" y="438707"/>
                    <a:pt x="456941" y="447481"/>
                  </a:cubicBezTo>
                  <a:cubicBezTo>
                    <a:pt x="456941" y="421159"/>
                    <a:pt x="465728" y="403611"/>
                    <a:pt x="465728" y="386062"/>
                  </a:cubicBezTo>
                  <a:cubicBezTo>
                    <a:pt x="465728" y="386062"/>
                    <a:pt x="465728" y="386062"/>
                    <a:pt x="465728" y="377288"/>
                  </a:cubicBezTo>
                  <a:cubicBezTo>
                    <a:pt x="465728" y="368514"/>
                    <a:pt x="465728" y="368514"/>
                    <a:pt x="465728" y="359740"/>
                  </a:cubicBezTo>
                  <a:cubicBezTo>
                    <a:pt x="465728" y="342192"/>
                    <a:pt x="474516" y="324643"/>
                    <a:pt x="474516" y="307095"/>
                  </a:cubicBezTo>
                  <a:cubicBezTo>
                    <a:pt x="474516" y="298320"/>
                    <a:pt x="474516" y="298320"/>
                    <a:pt x="474516" y="289547"/>
                  </a:cubicBezTo>
                  <a:cubicBezTo>
                    <a:pt x="474516" y="271998"/>
                    <a:pt x="483303" y="254450"/>
                    <a:pt x="483303" y="228128"/>
                  </a:cubicBezTo>
                  <a:cubicBezTo>
                    <a:pt x="483303" y="210579"/>
                    <a:pt x="492090" y="193031"/>
                    <a:pt x="492090" y="175482"/>
                  </a:cubicBezTo>
                  <a:cubicBezTo>
                    <a:pt x="492090" y="157934"/>
                    <a:pt x="500878" y="140386"/>
                    <a:pt x="500878" y="131612"/>
                  </a:cubicBezTo>
                  <a:cubicBezTo>
                    <a:pt x="500878" y="122837"/>
                    <a:pt x="500878" y="122837"/>
                    <a:pt x="500878" y="114064"/>
                  </a:cubicBezTo>
                  <a:cubicBezTo>
                    <a:pt x="500878" y="105289"/>
                    <a:pt x="509665" y="96515"/>
                    <a:pt x="509665" y="87741"/>
                  </a:cubicBezTo>
                  <a:cubicBezTo>
                    <a:pt x="509665" y="78967"/>
                    <a:pt x="518452" y="70193"/>
                    <a:pt x="518452" y="52645"/>
                  </a:cubicBezTo>
                  <a:cubicBezTo>
                    <a:pt x="518452" y="52645"/>
                    <a:pt x="518452" y="43870"/>
                    <a:pt x="518452" y="35096"/>
                  </a:cubicBezTo>
                  <a:cubicBezTo>
                    <a:pt x="518452" y="26322"/>
                    <a:pt x="509665" y="26322"/>
                    <a:pt x="509665" y="26322"/>
                  </a:cubicBezTo>
                  <a:cubicBezTo>
                    <a:pt x="500878" y="26322"/>
                    <a:pt x="492090" y="26322"/>
                    <a:pt x="492090" y="26322"/>
                  </a:cubicBezTo>
                  <a:cubicBezTo>
                    <a:pt x="492090" y="26322"/>
                    <a:pt x="492090" y="26322"/>
                    <a:pt x="483303" y="26322"/>
                  </a:cubicBezTo>
                  <a:cubicBezTo>
                    <a:pt x="465728" y="17548"/>
                    <a:pt x="465728" y="26322"/>
                    <a:pt x="456941" y="35096"/>
                  </a:cubicBezTo>
                  <a:cubicBezTo>
                    <a:pt x="456941" y="35096"/>
                    <a:pt x="439366" y="35096"/>
                    <a:pt x="413004" y="35096"/>
                  </a:cubicBezTo>
                  <a:cubicBezTo>
                    <a:pt x="413004" y="35096"/>
                    <a:pt x="413004" y="35096"/>
                    <a:pt x="404217" y="43870"/>
                  </a:cubicBezTo>
                  <a:lnTo>
                    <a:pt x="404217" y="52645"/>
                  </a:lnTo>
                  <a:cubicBezTo>
                    <a:pt x="395430" y="52645"/>
                    <a:pt x="395430" y="61418"/>
                    <a:pt x="395430" y="70193"/>
                  </a:cubicBezTo>
                  <a:cubicBezTo>
                    <a:pt x="395430" y="87741"/>
                    <a:pt x="386642" y="114064"/>
                    <a:pt x="386642" y="131612"/>
                  </a:cubicBezTo>
                  <a:cubicBezTo>
                    <a:pt x="377855" y="149160"/>
                    <a:pt x="369068" y="166709"/>
                    <a:pt x="369068" y="193031"/>
                  </a:cubicBezTo>
                  <a:cubicBezTo>
                    <a:pt x="369068" y="210579"/>
                    <a:pt x="369068" y="228128"/>
                    <a:pt x="360280" y="254450"/>
                  </a:cubicBezTo>
                  <a:cubicBezTo>
                    <a:pt x="351493" y="271998"/>
                    <a:pt x="342706" y="298320"/>
                    <a:pt x="342706" y="324643"/>
                  </a:cubicBezTo>
                  <a:cubicBezTo>
                    <a:pt x="342706" y="342192"/>
                    <a:pt x="333918" y="359740"/>
                    <a:pt x="333918" y="386062"/>
                  </a:cubicBezTo>
                  <a:cubicBezTo>
                    <a:pt x="333918" y="403611"/>
                    <a:pt x="325131" y="403611"/>
                    <a:pt x="316343" y="403611"/>
                  </a:cubicBezTo>
                  <a:cubicBezTo>
                    <a:pt x="298769" y="403611"/>
                    <a:pt x="281194" y="403611"/>
                    <a:pt x="263619" y="403611"/>
                  </a:cubicBezTo>
                  <a:cubicBezTo>
                    <a:pt x="254832" y="403611"/>
                    <a:pt x="246045" y="403611"/>
                    <a:pt x="237257" y="394836"/>
                  </a:cubicBezTo>
                  <a:cubicBezTo>
                    <a:pt x="246045" y="368514"/>
                    <a:pt x="254832" y="333417"/>
                    <a:pt x="254832" y="307095"/>
                  </a:cubicBezTo>
                  <a:cubicBezTo>
                    <a:pt x="254832" y="307095"/>
                    <a:pt x="254832" y="307095"/>
                    <a:pt x="254832" y="298320"/>
                  </a:cubicBezTo>
                  <a:cubicBezTo>
                    <a:pt x="254832" y="263224"/>
                    <a:pt x="263619" y="228128"/>
                    <a:pt x="263619" y="184257"/>
                  </a:cubicBezTo>
                  <a:lnTo>
                    <a:pt x="263619" y="175482"/>
                  </a:lnTo>
                  <a:cubicBezTo>
                    <a:pt x="272407" y="149160"/>
                    <a:pt x="281194" y="122837"/>
                    <a:pt x="272407" y="96515"/>
                  </a:cubicBezTo>
                  <a:cubicBezTo>
                    <a:pt x="272407" y="96515"/>
                    <a:pt x="272407" y="96515"/>
                    <a:pt x="272407" y="87741"/>
                  </a:cubicBezTo>
                  <a:cubicBezTo>
                    <a:pt x="281194" y="61418"/>
                    <a:pt x="281194" y="43870"/>
                    <a:pt x="289981" y="17548"/>
                  </a:cubicBezTo>
                  <a:cubicBezTo>
                    <a:pt x="289981" y="8773"/>
                    <a:pt x="289981" y="8773"/>
                    <a:pt x="289981" y="0"/>
                  </a:cubicBezTo>
                  <a:cubicBezTo>
                    <a:pt x="281194" y="0"/>
                    <a:pt x="272407" y="0"/>
                    <a:pt x="254832" y="8773"/>
                  </a:cubicBezTo>
                  <a:cubicBezTo>
                    <a:pt x="246045" y="8773"/>
                    <a:pt x="237257" y="8773"/>
                    <a:pt x="228471" y="0"/>
                  </a:cubicBezTo>
                  <a:cubicBezTo>
                    <a:pt x="219684" y="0"/>
                    <a:pt x="210896" y="0"/>
                    <a:pt x="202109" y="0"/>
                  </a:cubicBezTo>
                  <a:lnTo>
                    <a:pt x="202109" y="8773"/>
                  </a:lnTo>
                  <a:cubicBezTo>
                    <a:pt x="202109" y="26322"/>
                    <a:pt x="193322" y="35096"/>
                    <a:pt x="193322" y="43870"/>
                  </a:cubicBezTo>
                  <a:cubicBezTo>
                    <a:pt x="193322" y="52645"/>
                    <a:pt x="184534" y="52645"/>
                    <a:pt x="184534" y="52645"/>
                  </a:cubicBezTo>
                  <a:cubicBezTo>
                    <a:pt x="184534" y="43870"/>
                    <a:pt x="184534" y="26322"/>
                    <a:pt x="184534" y="17548"/>
                  </a:cubicBezTo>
                  <a:cubicBezTo>
                    <a:pt x="184534" y="8773"/>
                    <a:pt x="175747" y="0"/>
                    <a:pt x="166960" y="8773"/>
                  </a:cubicBezTo>
                  <a:cubicBezTo>
                    <a:pt x="158172" y="17548"/>
                    <a:pt x="149385" y="26322"/>
                    <a:pt x="140598" y="17548"/>
                  </a:cubicBezTo>
                  <a:cubicBezTo>
                    <a:pt x="131810" y="17548"/>
                    <a:pt x="131810" y="17548"/>
                    <a:pt x="123023" y="8773"/>
                  </a:cubicBezTo>
                  <a:cubicBezTo>
                    <a:pt x="123023" y="17548"/>
                    <a:pt x="123023" y="17548"/>
                    <a:pt x="123023" y="17548"/>
                  </a:cubicBezTo>
                  <a:cubicBezTo>
                    <a:pt x="123023" y="26322"/>
                    <a:pt x="114236" y="43870"/>
                    <a:pt x="114236" y="52645"/>
                  </a:cubicBezTo>
                  <a:cubicBezTo>
                    <a:pt x="96661" y="87741"/>
                    <a:pt x="87873" y="114064"/>
                    <a:pt x="79086" y="140386"/>
                  </a:cubicBezTo>
                  <a:cubicBezTo>
                    <a:pt x="79086" y="175482"/>
                    <a:pt x="70299" y="210579"/>
                    <a:pt x="61511" y="245676"/>
                  </a:cubicBezTo>
                  <a:lnTo>
                    <a:pt x="61511" y="254450"/>
                  </a:lnTo>
                  <a:cubicBezTo>
                    <a:pt x="61511" y="263224"/>
                    <a:pt x="52724" y="280773"/>
                    <a:pt x="43937" y="298320"/>
                  </a:cubicBezTo>
                  <a:cubicBezTo>
                    <a:pt x="43937" y="324643"/>
                    <a:pt x="43937" y="342192"/>
                    <a:pt x="35149" y="368514"/>
                  </a:cubicBezTo>
                  <a:lnTo>
                    <a:pt x="35149" y="377288"/>
                  </a:lnTo>
                  <a:cubicBezTo>
                    <a:pt x="26362" y="394836"/>
                    <a:pt x="26362" y="412384"/>
                    <a:pt x="17575" y="429933"/>
                  </a:cubicBezTo>
                  <a:cubicBezTo>
                    <a:pt x="17575" y="438707"/>
                    <a:pt x="17575" y="456256"/>
                    <a:pt x="17575" y="465029"/>
                  </a:cubicBezTo>
                  <a:cubicBezTo>
                    <a:pt x="17575" y="491352"/>
                    <a:pt x="8787" y="508900"/>
                    <a:pt x="8787" y="535223"/>
                  </a:cubicBezTo>
                  <a:cubicBezTo>
                    <a:pt x="8787" y="561545"/>
                    <a:pt x="8787" y="587867"/>
                    <a:pt x="8787" y="614190"/>
                  </a:cubicBezTo>
                  <a:cubicBezTo>
                    <a:pt x="8787" y="622964"/>
                    <a:pt x="8787" y="622964"/>
                    <a:pt x="8787" y="631739"/>
                  </a:cubicBezTo>
                  <a:cubicBezTo>
                    <a:pt x="0" y="649287"/>
                    <a:pt x="0" y="666835"/>
                    <a:pt x="0" y="684383"/>
                  </a:cubicBezTo>
                  <a:cubicBezTo>
                    <a:pt x="0" y="693158"/>
                    <a:pt x="0" y="701931"/>
                    <a:pt x="0" y="719480"/>
                  </a:cubicBezTo>
                  <a:cubicBezTo>
                    <a:pt x="0" y="728254"/>
                    <a:pt x="0" y="737028"/>
                    <a:pt x="0" y="745803"/>
                  </a:cubicBezTo>
                  <a:cubicBezTo>
                    <a:pt x="0" y="754576"/>
                    <a:pt x="0" y="763351"/>
                    <a:pt x="0" y="772125"/>
                  </a:cubicBezTo>
                  <a:cubicBezTo>
                    <a:pt x="0" y="780899"/>
                    <a:pt x="0" y="789674"/>
                    <a:pt x="8787" y="798448"/>
                  </a:cubicBezTo>
                  <a:cubicBezTo>
                    <a:pt x="17575" y="798448"/>
                    <a:pt x="17575" y="807223"/>
                    <a:pt x="26362" y="807223"/>
                  </a:cubicBezTo>
                  <a:cubicBezTo>
                    <a:pt x="35149" y="815997"/>
                    <a:pt x="43937" y="815997"/>
                    <a:pt x="52724" y="798448"/>
                  </a:cubicBezTo>
                  <a:cubicBezTo>
                    <a:pt x="52724" y="789674"/>
                    <a:pt x="61511" y="789674"/>
                    <a:pt x="61511" y="789674"/>
                  </a:cubicBezTo>
                  <a:cubicBezTo>
                    <a:pt x="61511" y="798448"/>
                    <a:pt x="61511" y="807223"/>
                    <a:pt x="70299" y="807223"/>
                  </a:cubicBezTo>
                  <a:cubicBezTo>
                    <a:pt x="79086" y="807223"/>
                    <a:pt x="79086" y="798448"/>
                    <a:pt x="87873" y="798448"/>
                  </a:cubicBezTo>
                  <a:cubicBezTo>
                    <a:pt x="87873" y="815997"/>
                    <a:pt x="96661" y="815997"/>
                    <a:pt x="105448" y="815997"/>
                  </a:cubicBezTo>
                  <a:lnTo>
                    <a:pt x="114236" y="815997"/>
                  </a:lnTo>
                  <a:cubicBezTo>
                    <a:pt x="123023" y="824772"/>
                    <a:pt x="131810" y="815997"/>
                    <a:pt x="140598" y="807223"/>
                  </a:cubicBezTo>
                  <a:lnTo>
                    <a:pt x="140598" y="798448"/>
                  </a:lnTo>
                  <a:cubicBezTo>
                    <a:pt x="140598" y="780899"/>
                    <a:pt x="149385" y="763351"/>
                    <a:pt x="149385" y="745803"/>
                  </a:cubicBezTo>
                  <a:cubicBezTo>
                    <a:pt x="149385" y="737028"/>
                    <a:pt x="149385" y="737028"/>
                    <a:pt x="158172" y="728254"/>
                  </a:cubicBezTo>
                  <a:cubicBezTo>
                    <a:pt x="158172" y="719480"/>
                    <a:pt x="166960" y="701931"/>
                    <a:pt x="166960" y="693158"/>
                  </a:cubicBezTo>
                  <a:cubicBezTo>
                    <a:pt x="175747" y="675609"/>
                    <a:pt x="184534" y="649287"/>
                    <a:pt x="184534" y="631739"/>
                  </a:cubicBezTo>
                  <a:cubicBezTo>
                    <a:pt x="184534" y="622964"/>
                    <a:pt x="193322" y="614190"/>
                    <a:pt x="193322" y="605416"/>
                  </a:cubicBezTo>
                  <a:lnTo>
                    <a:pt x="193322" y="596642"/>
                  </a:lnTo>
                  <a:cubicBezTo>
                    <a:pt x="193322" y="570320"/>
                    <a:pt x="202109" y="552771"/>
                    <a:pt x="210896" y="535223"/>
                  </a:cubicBezTo>
                  <a:cubicBezTo>
                    <a:pt x="228471" y="535223"/>
                    <a:pt x="246045" y="535223"/>
                    <a:pt x="263619" y="535223"/>
                  </a:cubicBezTo>
                  <a:cubicBezTo>
                    <a:pt x="281194" y="535223"/>
                    <a:pt x="281194" y="535223"/>
                    <a:pt x="281194" y="552771"/>
                  </a:cubicBezTo>
                  <a:lnTo>
                    <a:pt x="281194" y="561545"/>
                  </a:lnTo>
                  <a:cubicBezTo>
                    <a:pt x="281194" y="579094"/>
                    <a:pt x="281194" y="596642"/>
                    <a:pt x="272407" y="614190"/>
                  </a:cubicBezTo>
                  <a:cubicBezTo>
                    <a:pt x="272407" y="640512"/>
                    <a:pt x="263619" y="666835"/>
                    <a:pt x="263619" y="693158"/>
                  </a:cubicBezTo>
                  <a:cubicBezTo>
                    <a:pt x="263619" y="710706"/>
                    <a:pt x="254832" y="728254"/>
                    <a:pt x="254832" y="745803"/>
                  </a:cubicBezTo>
                  <a:cubicBezTo>
                    <a:pt x="254832" y="754576"/>
                    <a:pt x="246045" y="763351"/>
                    <a:pt x="246045" y="772125"/>
                  </a:cubicBezTo>
                  <a:cubicBezTo>
                    <a:pt x="246045" y="780899"/>
                    <a:pt x="246045" y="789674"/>
                    <a:pt x="254832" y="807223"/>
                  </a:cubicBezTo>
                  <a:lnTo>
                    <a:pt x="263619" y="807223"/>
                  </a:lnTo>
                  <a:cubicBezTo>
                    <a:pt x="263619" y="807223"/>
                    <a:pt x="272407" y="807223"/>
                    <a:pt x="272407" y="798448"/>
                  </a:cubicBezTo>
                  <a:lnTo>
                    <a:pt x="272407" y="789674"/>
                  </a:lnTo>
                  <a:cubicBezTo>
                    <a:pt x="281194" y="772125"/>
                    <a:pt x="281194" y="763351"/>
                    <a:pt x="289981" y="745803"/>
                  </a:cubicBezTo>
                  <a:cubicBezTo>
                    <a:pt x="289981" y="745803"/>
                    <a:pt x="298769" y="745803"/>
                    <a:pt x="298769" y="754577"/>
                  </a:cubicBezTo>
                  <a:cubicBezTo>
                    <a:pt x="298769" y="763351"/>
                    <a:pt x="298769" y="780899"/>
                    <a:pt x="298769" y="789674"/>
                  </a:cubicBezTo>
                  <a:cubicBezTo>
                    <a:pt x="298769" y="798448"/>
                    <a:pt x="298769" y="798448"/>
                    <a:pt x="298769" y="807223"/>
                  </a:cubicBezTo>
                  <a:cubicBezTo>
                    <a:pt x="307556" y="815997"/>
                    <a:pt x="307556" y="807223"/>
                    <a:pt x="316343" y="807223"/>
                  </a:cubicBezTo>
                  <a:cubicBezTo>
                    <a:pt x="325131" y="798448"/>
                    <a:pt x="333918" y="798448"/>
                    <a:pt x="351493" y="807223"/>
                  </a:cubicBezTo>
                  <a:lnTo>
                    <a:pt x="360280" y="815997"/>
                  </a:lnTo>
                  <a:cubicBezTo>
                    <a:pt x="369068" y="815997"/>
                    <a:pt x="377855" y="807223"/>
                    <a:pt x="377855" y="798448"/>
                  </a:cubicBezTo>
                  <a:cubicBezTo>
                    <a:pt x="377855" y="789674"/>
                    <a:pt x="377855" y="780899"/>
                    <a:pt x="386642" y="780899"/>
                  </a:cubicBezTo>
                  <a:lnTo>
                    <a:pt x="386642" y="789674"/>
                  </a:lnTo>
                  <a:cubicBezTo>
                    <a:pt x="386642" y="798448"/>
                    <a:pt x="395430" y="807223"/>
                    <a:pt x="395430" y="815997"/>
                  </a:cubicBezTo>
                  <a:lnTo>
                    <a:pt x="404217" y="824772"/>
                  </a:lnTo>
                  <a:lnTo>
                    <a:pt x="413004" y="815997"/>
                  </a:lnTo>
                  <a:cubicBezTo>
                    <a:pt x="413004" y="807223"/>
                    <a:pt x="413004" y="807223"/>
                    <a:pt x="413004" y="798448"/>
                  </a:cubicBezTo>
                  <a:cubicBezTo>
                    <a:pt x="413004" y="789674"/>
                    <a:pt x="413004" y="789674"/>
                    <a:pt x="413004" y="780899"/>
                  </a:cubicBezTo>
                  <a:cubicBezTo>
                    <a:pt x="413004" y="763351"/>
                    <a:pt x="413004" y="754576"/>
                    <a:pt x="421792" y="737028"/>
                  </a:cubicBezTo>
                  <a:cubicBezTo>
                    <a:pt x="421792" y="737028"/>
                    <a:pt x="421792" y="737028"/>
                    <a:pt x="421792" y="728254"/>
                  </a:cubicBezTo>
                  <a:cubicBezTo>
                    <a:pt x="421792" y="701931"/>
                    <a:pt x="430579" y="675609"/>
                    <a:pt x="430579" y="649287"/>
                  </a:cubicBezTo>
                  <a:cubicBezTo>
                    <a:pt x="430579" y="640512"/>
                    <a:pt x="430579" y="631739"/>
                    <a:pt x="430579" y="614190"/>
                  </a:cubicBezTo>
                  <a:cubicBezTo>
                    <a:pt x="430579" y="605416"/>
                    <a:pt x="430579" y="596642"/>
                    <a:pt x="430579" y="587867"/>
                  </a:cubicBezTo>
                  <a:cubicBezTo>
                    <a:pt x="430579" y="579094"/>
                    <a:pt x="430579" y="570320"/>
                    <a:pt x="430579" y="570320"/>
                  </a:cubicBezTo>
                  <a:cubicBezTo>
                    <a:pt x="430579" y="561545"/>
                    <a:pt x="430579" y="552771"/>
                    <a:pt x="430579" y="552771"/>
                  </a:cubicBezTo>
                  <a:cubicBezTo>
                    <a:pt x="430579" y="543997"/>
                    <a:pt x="430579" y="543997"/>
                    <a:pt x="430579" y="535223"/>
                  </a:cubicBezTo>
                  <a:lnTo>
                    <a:pt x="430579" y="526448"/>
                  </a:lnTo>
                  <a:cubicBezTo>
                    <a:pt x="430579" y="508900"/>
                    <a:pt x="430579" y="500126"/>
                    <a:pt x="430579" y="482578"/>
                  </a:cubicBezTo>
                  <a:cubicBezTo>
                    <a:pt x="448154" y="465029"/>
                    <a:pt x="448154" y="456256"/>
                    <a:pt x="456941" y="447481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855D893A-1C20-8442-A90F-83FA35637DF9}"/>
                </a:ext>
              </a:extLst>
            </p:cNvPr>
            <p:cNvSpPr/>
            <p:nvPr/>
          </p:nvSpPr>
          <p:spPr>
            <a:xfrm>
              <a:off x="1251768" y="1672499"/>
              <a:ext cx="391464" cy="701132"/>
            </a:xfrm>
            <a:custGeom>
              <a:avLst/>
              <a:gdLst>
                <a:gd name="connsiteX0" fmla="*/ 390090 w 391464"/>
                <a:gd name="connsiteY0" fmla="*/ 622964 h 701132"/>
                <a:gd name="connsiteX1" fmla="*/ 390090 w 391464"/>
                <a:gd name="connsiteY1" fmla="*/ 587868 h 701132"/>
                <a:gd name="connsiteX2" fmla="*/ 390090 w 391464"/>
                <a:gd name="connsiteY2" fmla="*/ 561545 h 701132"/>
                <a:gd name="connsiteX3" fmla="*/ 390090 w 391464"/>
                <a:gd name="connsiteY3" fmla="*/ 552772 h 701132"/>
                <a:gd name="connsiteX4" fmla="*/ 381302 w 391464"/>
                <a:gd name="connsiteY4" fmla="*/ 465030 h 701132"/>
                <a:gd name="connsiteX5" fmla="*/ 372515 w 391464"/>
                <a:gd name="connsiteY5" fmla="*/ 429933 h 701132"/>
                <a:gd name="connsiteX6" fmla="*/ 372515 w 391464"/>
                <a:gd name="connsiteY6" fmla="*/ 403611 h 701132"/>
                <a:gd name="connsiteX7" fmla="*/ 363728 w 391464"/>
                <a:gd name="connsiteY7" fmla="*/ 368514 h 701132"/>
                <a:gd name="connsiteX8" fmla="*/ 363728 w 391464"/>
                <a:gd name="connsiteY8" fmla="*/ 359740 h 701132"/>
                <a:gd name="connsiteX9" fmla="*/ 354940 w 391464"/>
                <a:gd name="connsiteY9" fmla="*/ 289547 h 701132"/>
                <a:gd name="connsiteX10" fmla="*/ 346153 w 391464"/>
                <a:gd name="connsiteY10" fmla="*/ 245676 h 701132"/>
                <a:gd name="connsiteX11" fmla="*/ 337365 w 391464"/>
                <a:gd name="connsiteY11" fmla="*/ 228128 h 701132"/>
                <a:gd name="connsiteX12" fmla="*/ 328578 w 391464"/>
                <a:gd name="connsiteY12" fmla="*/ 193031 h 701132"/>
                <a:gd name="connsiteX13" fmla="*/ 319791 w 391464"/>
                <a:gd name="connsiteY13" fmla="*/ 131612 h 701132"/>
                <a:gd name="connsiteX14" fmla="*/ 311003 w 391464"/>
                <a:gd name="connsiteY14" fmla="*/ 87742 h 701132"/>
                <a:gd name="connsiteX15" fmla="*/ 311003 w 391464"/>
                <a:gd name="connsiteY15" fmla="*/ 78967 h 701132"/>
                <a:gd name="connsiteX16" fmla="*/ 302216 w 391464"/>
                <a:gd name="connsiteY16" fmla="*/ 43870 h 701132"/>
                <a:gd name="connsiteX17" fmla="*/ 284641 w 391464"/>
                <a:gd name="connsiteY17" fmla="*/ 8774 h 701132"/>
                <a:gd name="connsiteX18" fmla="*/ 240705 w 391464"/>
                <a:gd name="connsiteY18" fmla="*/ 8774 h 701132"/>
                <a:gd name="connsiteX19" fmla="*/ 231918 w 391464"/>
                <a:gd name="connsiteY19" fmla="*/ 61419 h 701132"/>
                <a:gd name="connsiteX20" fmla="*/ 205556 w 391464"/>
                <a:gd name="connsiteY20" fmla="*/ 17548 h 701132"/>
                <a:gd name="connsiteX21" fmla="*/ 196769 w 391464"/>
                <a:gd name="connsiteY21" fmla="*/ 8774 h 701132"/>
                <a:gd name="connsiteX22" fmla="*/ 196769 w 391464"/>
                <a:gd name="connsiteY22" fmla="*/ 0 h 701132"/>
                <a:gd name="connsiteX23" fmla="*/ 152832 w 391464"/>
                <a:gd name="connsiteY23" fmla="*/ 0 h 701132"/>
                <a:gd name="connsiteX24" fmla="*/ 152832 w 391464"/>
                <a:gd name="connsiteY24" fmla="*/ 8774 h 701132"/>
                <a:gd name="connsiteX25" fmla="*/ 152832 w 391464"/>
                <a:gd name="connsiteY25" fmla="*/ 43870 h 701132"/>
                <a:gd name="connsiteX26" fmla="*/ 144045 w 391464"/>
                <a:gd name="connsiteY26" fmla="*/ 61419 h 701132"/>
                <a:gd name="connsiteX27" fmla="*/ 135258 w 391464"/>
                <a:gd name="connsiteY27" fmla="*/ 87742 h 701132"/>
                <a:gd name="connsiteX28" fmla="*/ 135258 w 391464"/>
                <a:gd name="connsiteY28" fmla="*/ 122838 h 701132"/>
                <a:gd name="connsiteX29" fmla="*/ 126470 w 391464"/>
                <a:gd name="connsiteY29" fmla="*/ 166709 h 701132"/>
                <a:gd name="connsiteX30" fmla="*/ 126470 w 391464"/>
                <a:gd name="connsiteY30" fmla="*/ 175483 h 701132"/>
                <a:gd name="connsiteX31" fmla="*/ 126470 w 391464"/>
                <a:gd name="connsiteY31" fmla="*/ 184258 h 701132"/>
                <a:gd name="connsiteX32" fmla="*/ 117683 w 391464"/>
                <a:gd name="connsiteY32" fmla="*/ 219353 h 701132"/>
                <a:gd name="connsiteX33" fmla="*/ 100108 w 391464"/>
                <a:gd name="connsiteY33" fmla="*/ 271998 h 701132"/>
                <a:gd name="connsiteX34" fmla="*/ 100108 w 391464"/>
                <a:gd name="connsiteY34" fmla="*/ 280773 h 701132"/>
                <a:gd name="connsiteX35" fmla="*/ 82533 w 391464"/>
                <a:gd name="connsiteY35" fmla="*/ 324644 h 701132"/>
                <a:gd name="connsiteX36" fmla="*/ 64959 w 391464"/>
                <a:gd name="connsiteY36" fmla="*/ 394836 h 701132"/>
                <a:gd name="connsiteX37" fmla="*/ 56171 w 391464"/>
                <a:gd name="connsiteY37" fmla="*/ 429933 h 701132"/>
                <a:gd name="connsiteX38" fmla="*/ 56171 w 391464"/>
                <a:gd name="connsiteY38" fmla="*/ 438708 h 701132"/>
                <a:gd name="connsiteX39" fmla="*/ 38597 w 391464"/>
                <a:gd name="connsiteY39" fmla="*/ 517675 h 701132"/>
                <a:gd name="connsiteX40" fmla="*/ 38597 w 391464"/>
                <a:gd name="connsiteY40" fmla="*/ 526449 h 701132"/>
                <a:gd name="connsiteX41" fmla="*/ 21022 w 391464"/>
                <a:gd name="connsiteY41" fmla="*/ 587868 h 701132"/>
                <a:gd name="connsiteX42" fmla="*/ 12235 w 391464"/>
                <a:gd name="connsiteY42" fmla="*/ 614191 h 701132"/>
                <a:gd name="connsiteX43" fmla="*/ 3447 w 391464"/>
                <a:gd name="connsiteY43" fmla="*/ 666832 h 701132"/>
                <a:gd name="connsiteX44" fmla="*/ 21022 w 391464"/>
                <a:gd name="connsiteY44" fmla="*/ 693156 h 701132"/>
                <a:gd name="connsiteX45" fmla="*/ 47384 w 391464"/>
                <a:gd name="connsiteY45" fmla="*/ 701930 h 701132"/>
                <a:gd name="connsiteX46" fmla="*/ 64959 w 391464"/>
                <a:gd name="connsiteY46" fmla="*/ 701930 h 701132"/>
                <a:gd name="connsiteX47" fmla="*/ 100108 w 391464"/>
                <a:gd name="connsiteY47" fmla="*/ 701930 h 701132"/>
                <a:gd name="connsiteX48" fmla="*/ 117683 w 391464"/>
                <a:gd name="connsiteY48" fmla="*/ 701930 h 701132"/>
                <a:gd name="connsiteX49" fmla="*/ 144045 w 391464"/>
                <a:gd name="connsiteY49" fmla="*/ 684381 h 701132"/>
                <a:gd name="connsiteX50" fmla="*/ 144045 w 391464"/>
                <a:gd name="connsiteY50" fmla="*/ 675607 h 701132"/>
                <a:gd name="connsiteX51" fmla="*/ 152832 w 391464"/>
                <a:gd name="connsiteY51" fmla="*/ 640509 h 701132"/>
                <a:gd name="connsiteX52" fmla="*/ 152832 w 391464"/>
                <a:gd name="connsiteY52" fmla="*/ 605416 h 701132"/>
                <a:gd name="connsiteX53" fmla="*/ 152832 w 391464"/>
                <a:gd name="connsiteY53" fmla="*/ 596642 h 701132"/>
                <a:gd name="connsiteX54" fmla="*/ 161620 w 391464"/>
                <a:gd name="connsiteY54" fmla="*/ 543997 h 701132"/>
                <a:gd name="connsiteX55" fmla="*/ 170407 w 391464"/>
                <a:gd name="connsiteY55" fmla="*/ 500127 h 701132"/>
                <a:gd name="connsiteX56" fmla="*/ 205556 w 391464"/>
                <a:gd name="connsiteY56" fmla="*/ 465030 h 701132"/>
                <a:gd name="connsiteX57" fmla="*/ 214344 w 391464"/>
                <a:gd name="connsiteY57" fmla="*/ 465030 h 701132"/>
                <a:gd name="connsiteX58" fmla="*/ 231918 w 391464"/>
                <a:gd name="connsiteY58" fmla="*/ 473804 h 701132"/>
                <a:gd name="connsiteX59" fmla="*/ 240705 w 391464"/>
                <a:gd name="connsiteY59" fmla="*/ 508900 h 701132"/>
                <a:gd name="connsiteX60" fmla="*/ 249492 w 391464"/>
                <a:gd name="connsiteY60" fmla="*/ 535223 h 701132"/>
                <a:gd name="connsiteX61" fmla="*/ 267067 w 391464"/>
                <a:gd name="connsiteY61" fmla="*/ 614191 h 701132"/>
                <a:gd name="connsiteX62" fmla="*/ 275854 w 391464"/>
                <a:gd name="connsiteY62" fmla="*/ 658058 h 701132"/>
                <a:gd name="connsiteX63" fmla="*/ 275854 w 391464"/>
                <a:gd name="connsiteY63" fmla="*/ 666832 h 701132"/>
                <a:gd name="connsiteX64" fmla="*/ 302216 w 391464"/>
                <a:gd name="connsiteY64" fmla="*/ 675607 h 701132"/>
                <a:gd name="connsiteX65" fmla="*/ 311003 w 391464"/>
                <a:gd name="connsiteY65" fmla="*/ 666832 h 701132"/>
                <a:gd name="connsiteX66" fmla="*/ 319791 w 391464"/>
                <a:gd name="connsiteY66" fmla="*/ 649284 h 701132"/>
                <a:gd name="connsiteX67" fmla="*/ 319791 w 391464"/>
                <a:gd name="connsiteY67" fmla="*/ 631739 h 701132"/>
                <a:gd name="connsiteX68" fmla="*/ 328578 w 391464"/>
                <a:gd name="connsiteY68" fmla="*/ 658058 h 701132"/>
                <a:gd name="connsiteX69" fmla="*/ 346153 w 391464"/>
                <a:gd name="connsiteY69" fmla="*/ 666832 h 701132"/>
                <a:gd name="connsiteX70" fmla="*/ 390090 w 391464"/>
                <a:gd name="connsiteY70" fmla="*/ 666832 h 701132"/>
                <a:gd name="connsiteX71" fmla="*/ 390090 w 391464"/>
                <a:gd name="connsiteY71" fmla="*/ 622964 h 701132"/>
                <a:gd name="connsiteX72" fmla="*/ 231918 w 391464"/>
                <a:gd name="connsiteY72" fmla="*/ 324644 h 701132"/>
                <a:gd name="connsiteX73" fmla="*/ 223130 w 391464"/>
                <a:gd name="connsiteY73" fmla="*/ 333417 h 701132"/>
                <a:gd name="connsiteX74" fmla="*/ 187982 w 391464"/>
                <a:gd name="connsiteY74" fmla="*/ 324644 h 701132"/>
                <a:gd name="connsiteX75" fmla="*/ 187982 w 391464"/>
                <a:gd name="connsiteY75" fmla="*/ 289547 h 701132"/>
                <a:gd name="connsiteX76" fmla="*/ 196769 w 391464"/>
                <a:gd name="connsiteY76" fmla="*/ 263225 h 701132"/>
                <a:gd name="connsiteX77" fmla="*/ 205556 w 391464"/>
                <a:gd name="connsiteY77" fmla="*/ 236902 h 701132"/>
                <a:gd name="connsiteX78" fmla="*/ 223130 w 391464"/>
                <a:gd name="connsiteY78" fmla="*/ 289547 h 701132"/>
                <a:gd name="connsiteX79" fmla="*/ 231918 w 391464"/>
                <a:gd name="connsiteY79" fmla="*/ 307095 h 701132"/>
                <a:gd name="connsiteX80" fmla="*/ 231918 w 391464"/>
                <a:gd name="connsiteY80" fmla="*/ 324644 h 70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91464" h="701132">
                  <a:moveTo>
                    <a:pt x="390090" y="622964"/>
                  </a:moveTo>
                  <a:cubicBezTo>
                    <a:pt x="390090" y="614191"/>
                    <a:pt x="390090" y="596642"/>
                    <a:pt x="390090" y="587868"/>
                  </a:cubicBezTo>
                  <a:cubicBezTo>
                    <a:pt x="390090" y="579094"/>
                    <a:pt x="390090" y="570320"/>
                    <a:pt x="390090" y="561545"/>
                  </a:cubicBezTo>
                  <a:lnTo>
                    <a:pt x="390090" y="552772"/>
                  </a:lnTo>
                  <a:cubicBezTo>
                    <a:pt x="390090" y="526449"/>
                    <a:pt x="381302" y="491352"/>
                    <a:pt x="381302" y="465030"/>
                  </a:cubicBezTo>
                  <a:cubicBezTo>
                    <a:pt x="381302" y="456256"/>
                    <a:pt x="381302" y="438708"/>
                    <a:pt x="372515" y="429933"/>
                  </a:cubicBezTo>
                  <a:cubicBezTo>
                    <a:pt x="372515" y="421159"/>
                    <a:pt x="372515" y="412385"/>
                    <a:pt x="372515" y="403611"/>
                  </a:cubicBezTo>
                  <a:cubicBezTo>
                    <a:pt x="372515" y="394836"/>
                    <a:pt x="372515" y="386063"/>
                    <a:pt x="363728" y="368514"/>
                  </a:cubicBezTo>
                  <a:lnTo>
                    <a:pt x="363728" y="359740"/>
                  </a:lnTo>
                  <a:cubicBezTo>
                    <a:pt x="363728" y="333417"/>
                    <a:pt x="363728" y="307095"/>
                    <a:pt x="354940" y="289547"/>
                  </a:cubicBezTo>
                  <a:cubicBezTo>
                    <a:pt x="354940" y="271998"/>
                    <a:pt x="346153" y="254450"/>
                    <a:pt x="346153" y="245676"/>
                  </a:cubicBezTo>
                  <a:cubicBezTo>
                    <a:pt x="346153" y="236902"/>
                    <a:pt x="346153" y="228128"/>
                    <a:pt x="337365" y="228128"/>
                  </a:cubicBezTo>
                  <a:cubicBezTo>
                    <a:pt x="337365" y="219353"/>
                    <a:pt x="328578" y="201805"/>
                    <a:pt x="328578" y="193031"/>
                  </a:cubicBezTo>
                  <a:cubicBezTo>
                    <a:pt x="328578" y="166709"/>
                    <a:pt x="328578" y="149161"/>
                    <a:pt x="319791" y="131612"/>
                  </a:cubicBezTo>
                  <a:cubicBezTo>
                    <a:pt x="319791" y="114064"/>
                    <a:pt x="311003" y="105289"/>
                    <a:pt x="311003" y="87742"/>
                  </a:cubicBezTo>
                  <a:lnTo>
                    <a:pt x="311003" y="78967"/>
                  </a:lnTo>
                  <a:cubicBezTo>
                    <a:pt x="302216" y="70193"/>
                    <a:pt x="302216" y="52645"/>
                    <a:pt x="302216" y="43870"/>
                  </a:cubicBezTo>
                  <a:cubicBezTo>
                    <a:pt x="302216" y="35097"/>
                    <a:pt x="293429" y="17548"/>
                    <a:pt x="284641" y="8774"/>
                  </a:cubicBezTo>
                  <a:cubicBezTo>
                    <a:pt x="267067" y="8774"/>
                    <a:pt x="258279" y="8774"/>
                    <a:pt x="240705" y="8774"/>
                  </a:cubicBezTo>
                  <a:cubicBezTo>
                    <a:pt x="231918" y="26322"/>
                    <a:pt x="240706" y="43870"/>
                    <a:pt x="231918" y="61419"/>
                  </a:cubicBezTo>
                  <a:cubicBezTo>
                    <a:pt x="223131" y="43870"/>
                    <a:pt x="214344" y="35097"/>
                    <a:pt x="205556" y="17548"/>
                  </a:cubicBezTo>
                  <a:lnTo>
                    <a:pt x="196769" y="8774"/>
                  </a:lnTo>
                  <a:cubicBezTo>
                    <a:pt x="196769" y="8774"/>
                    <a:pt x="196769" y="8774"/>
                    <a:pt x="196769" y="0"/>
                  </a:cubicBezTo>
                  <a:cubicBezTo>
                    <a:pt x="179194" y="0"/>
                    <a:pt x="170407" y="0"/>
                    <a:pt x="152832" y="0"/>
                  </a:cubicBezTo>
                  <a:lnTo>
                    <a:pt x="152832" y="8774"/>
                  </a:lnTo>
                  <a:cubicBezTo>
                    <a:pt x="152832" y="26322"/>
                    <a:pt x="152832" y="35097"/>
                    <a:pt x="152832" y="43870"/>
                  </a:cubicBezTo>
                  <a:cubicBezTo>
                    <a:pt x="152832" y="52645"/>
                    <a:pt x="152832" y="52645"/>
                    <a:pt x="144045" y="61419"/>
                  </a:cubicBezTo>
                  <a:cubicBezTo>
                    <a:pt x="144045" y="70193"/>
                    <a:pt x="135258" y="78967"/>
                    <a:pt x="135258" y="87742"/>
                  </a:cubicBezTo>
                  <a:cubicBezTo>
                    <a:pt x="135258" y="96516"/>
                    <a:pt x="135258" y="105289"/>
                    <a:pt x="135258" y="122838"/>
                  </a:cubicBezTo>
                  <a:cubicBezTo>
                    <a:pt x="135258" y="140386"/>
                    <a:pt x="126470" y="157934"/>
                    <a:pt x="126470" y="166709"/>
                  </a:cubicBezTo>
                  <a:lnTo>
                    <a:pt x="126470" y="175483"/>
                  </a:lnTo>
                  <a:cubicBezTo>
                    <a:pt x="126470" y="175483"/>
                    <a:pt x="126470" y="175483"/>
                    <a:pt x="126470" y="184258"/>
                  </a:cubicBezTo>
                  <a:cubicBezTo>
                    <a:pt x="126470" y="193031"/>
                    <a:pt x="117683" y="210580"/>
                    <a:pt x="117683" y="219353"/>
                  </a:cubicBezTo>
                  <a:cubicBezTo>
                    <a:pt x="108895" y="236902"/>
                    <a:pt x="100108" y="254450"/>
                    <a:pt x="100108" y="271998"/>
                  </a:cubicBezTo>
                  <a:lnTo>
                    <a:pt x="100108" y="280773"/>
                  </a:lnTo>
                  <a:cubicBezTo>
                    <a:pt x="91321" y="289547"/>
                    <a:pt x="91321" y="307095"/>
                    <a:pt x="82533" y="324644"/>
                  </a:cubicBezTo>
                  <a:cubicBezTo>
                    <a:pt x="82533" y="350966"/>
                    <a:pt x="64959" y="368514"/>
                    <a:pt x="64959" y="394836"/>
                  </a:cubicBezTo>
                  <a:cubicBezTo>
                    <a:pt x="64959" y="412385"/>
                    <a:pt x="56171" y="421159"/>
                    <a:pt x="56171" y="429933"/>
                  </a:cubicBezTo>
                  <a:lnTo>
                    <a:pt x="56171" y="438708"/>
                  </a:lnTo>
                  <a:cubicBezTo>
                    <a:pt x="56171" y="465030"/>
                    <a:pt x="47384" y="491352"/>
                    <a:pt x="38597" y="517675"/>
                  </a:cubicBezTo>
                  <a:cubicBezTo>
                    <a:pt x="38597" y="517675"/>
                    <a:pt x="38597" y="517675"/>
                    <a:pt x="38597" y="526449"/>
                  </a:cubicBezTo>
                  <a:cubicBezTo>
                    <a:pt x="29809" y="543997"/>
                    <a:pt x="29809" y="570320"/>
                    <a:pt x="21022" y="587868"/>
                  </a:cubicBezTo>
                  <a:cubicBezTo>
                    <a:pt x="21022" y="596642"/>
                    <a:pt x="21022" y="605416"/>
                    <a:pt x="12235" y="614191"/>
                  </a:cubicBezTo>
                  <a:cubicBezTo>
                    <a:pt x="12235" y="631739"/>
                    <a:pt x="3447" y="649284"/>
                    <a:pt x="3447" y="666832"/>
                  </a:cubicBezTo>
                  <a:cubicBezTo>
                    <a:pt x="-5340" y="684381"/>
                    <a:pt x="3447" y="693156"/>
                    <a:pt x="21022" y="693156"/>
                  </a:cubicBezTo>
                  <a:cubicBezTo>
                    <a:pt x="29809" y="693156"/>
                    <a:pt x="38597" y="693156"/>
                    <a:pt x="47384" y="701930"/>
                  </a:cubicBezTo>
                  <a:cubicBezTo>
                    <a:pt x="47384" y="701930"/>
                    <a:pt x="56171" y="701930"/>
                    <a:pt x="64959" y="701930"/>
                  </a:cubicBezTo>
                  <a:cubicBezTo>
                    <a:pt x="73746" y="701930"/>
                    <a:pt x="91321" y="701930"/>
                    <a:pt x="100108" y="701930"/>
                  </a:cubicBezTo>
                  <a:cubicBezTo>
                    <a:pt x="108895" y="701930"/>
                    <a:pt x="108895" y="701930"/>
                    <a:pt x="117683" y="701930"/>
                  </a:cubicBezTo>
                  <a:cubicBezTo>
                    <a:pt x="135258" y="710705"/>
                    <a:pt x="144045" y="710705"/>
                    <a:pt x="144045" y="684381"/>
                  </a:cubicBezTo>
                  <a:cubicBezTo>
                    <a:pt x="144045" y="684381"/>
                    <a:pt x="144045" y="684381"/>
                    <a:pt x="144045" y="675607"/>
                  </a:cubicBezTo>
                  <a:cubicBezTo>
                    <a:pt x="144045" y="666832"/>
                    <a:pt x="144045" y="649284"/>
                    <a:pt x="152832" y="640509"/>
                  </a:cubicBezTo>
                  <a:cubicBezTo>
                    <a:pt x="144045" y="631739"/>
                    <a:pt x="152832" y="622964"/>
                    <a:pt x="152832" y="605416"/>
                  </a:cubicBezTo>
                  <a:lnTo>
                    <a:pt x="152832" y="596642"/>
                  </a:lnTo>
                  <a:cubicBezTo>
                    <a:pt x="152832" y="579094"/>
                    <a:pt x="161620" y="561546"/>
                    <a:pt x="161620" y="543997"/>
                  </a:cubicBezTo>
                  <a:cubicBezTo>
                    <a:pt x="161620" y="526449"/>
                    <a:pt x="170407" y="517675"/>
                    <a:pt x="170407" y="500127"/>
                  </a:cubicBezTo>
                  <a:cubicBezTo>
                    <a:pt x="179194" y="482578"/>
                    <a:pt x="187982" y="465030"/>
                    <a:pt x="205556" y="465030"/>
                  </a:cubicBezTo>
                  <a:lnTo>
                    <a:pt x="214344" y="465030"/>
                  </a:lnTo>
                  <a:cubicBezTo>
                    <a:pt x="223130" y="465030"/>
                    <a:pt x="231918" y="465030"/>
                    <a:pt x="231918" y="473804"/>
                  </a:cubicBezTo>
                  <a:cubicBezTo>
                    <a:pt x="231918" y="482578"/>
                    <a:pt x="231918" y="500127"/>
                    <a:pt x="240705" y="508900"/>
                  </a:cubicBezTo>
                  <a:cubicBezTo>
                    <a:pt x="240705" y="517675"/>
                    <a:pt x="240705" y="526449"/>
                    <a:pt x="249492" y="535223"/>
                  </a:cubicBezTo>
                  <a:cubicBezTo>
                    <a:pt x="258279" y="561546"/>
                    <a:pt x="258279" y="587868"/>
                    <a:pt x="267067" y="614191"/>
                  </a:cubicBezTo>
                  <a:cubicBezTo>
                    <a:pt x="275854" y="622964"/>
                    <a:pt x="275854" y="640509"/>
                    <a:pt x="275854" y="658058"/>
                  </a:cubicBezTo>
                  <a:lnTo>
                    <a:pt x="275854" y="666832"/>
                  </a:lnTo>
                  <a:cubicBezTo>
                    <a:pt x="284641" y="684381"/>
                    <a:pt x="284641" y="684381"/>
                    <a:pt x="302216" y="675607"/>
                  </a:cubicBezTo>
                  <a:cubicBezTo>
                    <a:pt x="302216" y="675607"/>
                    <a:pt x="311003" y="675607"/>
                    <a:pt x="311003" y="666832"/>
                  </a:cubicBezTo>
                  <a:cubicBezTo>
                    <a:pt x="319791" y="666832"/>
                    <a:pt x="319791" y="658058"/>
                    <a:pt x="319791" y="649284"/>
                  </a:cubicBezTo>
                  <a:cubicBezTo>
                    <a:pt x="319791" y="640509"/>
                    <a:pt x="319791" y="640509"/>
                    <a:pt x="319791" y="631739"/>
                  </a:cubicBezTo>
                  <a:cubicBezTo>
                    <a:pt x="328578" y="640509"/>
                    <a:pt x="328578" y="649284"/>
                    <a:pt x="328578" y="658058"/>
                  </a:cubicBezTo>
                  <a:cubicBezTo>
                    <a:pt x="337365" y="666832"/>
                    <a:pt x="337365" y="666832"/>
                    <a:pt x="346153" y="666832"/>
                  </a:cubicBezTo>
                  <a:cubicBezTo>
                    <a:pt x="363728" y="666832"/>
                    <a:pt x="372515" y="666832"/>
                    <a:pt x="390090" y="666832"/>
                  </a:cubicBezTo>
                  <a:cubicBezTo>
                    <a:pt x="398877" y="649284"/>
                    <a:pt x="398877" y="640509"/>
                    <a:pt x="390090" y="622964"/>
                  </a:cubicBezTo>
                  <a:close/>
                  <a:moveTo>
                    <a:pt x="231918" y="324644"/>
                  </a:moveTo>
                  <a:lnTo>
                    <a:pt x="223130" y="333417"/>
                  </a:lnTo>
                  <a:cubicBezTo>
                    <a:pt x="205556" y="342192"/>
                    <a:pt x="196769" y="342192"/>
                    <a:pt x="187982" y="324644"/>
                  </a:cubicBezTo>
                  <a:cubicBezTo>
                    <a:pt x="187982" y="315869"/>
                    <a:pt x="187982" y="298321"/>
                    <a:pt x="187982" y="289547"/>
                  </a:cubicBezTo>
                  <a:cubicBezTo>
                    <a:pt x="187982" y="280773"/>
                    <a:pt x="187982" y="271998"/>
                    <a:pt x="196769" y="263225"/>
                  </a:cubicBezTo>
                  <a:cubicBezTo>
                    <a:pt x="196769" y="254450"/>
                    <a:pt x="205556" y="245676"/>
                    <a:pt x="205556" y="236902"/>
                  </a:cubicBezTo>
                  <a:cubicBezTo>
                    <a:pt x="214344" y="254450"/>
                    <a:pt x="214343" y="271998"/>
                    <a:pt x="223130" y="289547"/>
                  </a:cubicBezTo>
                  <a:cubicBezTo>
                    <a:pt x="223130" y="298321"/>
                    <a:pt x="223131" y="298321"/>
                    <a:pt x="231918" y="307095"/>
                  </a:cubicBezTo>
                  <a:cubicBezTo>
                    <a:pt x="240706" y="315869"/>
                    <a:pt x="240706" y="324644"/>
                    <a:pt x="231918" y="324644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A4E7568-2091-4042-ADA2-7C408B844641}"/>
                </a:ext>
              </a:extLst>
            </p:cNvPr>
            <p:cNvSpPr/>
            <p:nvPr/>
          </p:nvSpPr>
          <p:spPr>
            <a:xfrm>
              <a:off x="2059747" y="1619880"/>
              <a:ext cx="319353" cy="762997"/>
            </a:xfrm>
            <a:custGeom>
              <a:avLst/>
              <a:gdLst>
                <a:gd name="connsiteX0" fmla="*/ 302675 w 319352"/>
                <a:gd name="connsiteY0" fmla="*/ 561545 h 762996"/>
                <a:gd name="connsiteX1" fmla="*/ 302675 w 319352"/>
                <a:gd name="connsiteY1" fmla="*/ 535223 h 762996"/>
                <a:gd name="connsiteX2" fmla="*/ 293888 w 319352"/>
                <a:gd name="connsiteY2" fmla="*/ 517675 h 762996"/>
                <a:gd name="connsiteX3" fmla="*/ 276313 w 319352"/>
                <a:gd name="connsiteY3" fmla="*/ 517675 h 762996"/>
                <a:gd name="connsiteX4" fmla="*/ 258739 w 319352"/>
                <a:gd name="connsiteY4" fmla="*/ 517675 h 762996"/>
                <a:gd name="connsiteX5" fmla="*/ 285101 w 319352"/>
                <a:gd name="connsiteY5" fmla="*/ 500126 h 762996"/>
                <a:gd name="connsiteX6" fmla="*/ 302675 w 319352"/>
                <a:gd name="connsiteY6" fmla="*/ 473804 h 762996"/>
                <a:gd name="connsiteX7" fmla="*/ 302675 w 319352"/>
                <a:gd name="connsiteY7" fmla="*/ 438708 h 762996"/>
                <a:gd name="connsiteX8" fmla="*/ 293888 w 319352"/>
                <a:gd name="connsiteY8" fmla="*/ 403611 h 762996"/>
                <a:gd name="connsiteX9" fmla="*/ 267526 w 319352"/>
                <a:gd name="connsiteY9" fmla="*/ 394836 h 762996"/>
                <a:gd name="connsiteX10" fmla="*/ 258739 w 319352"/>
                <a:gd name="connsiteY10" fmla="*/ 403611 h 762996"/>
                <a:gd name="connsiteX11" fmla="*/ 232377 w 319352"/>
                <a:gd name="connsiteY11" fmla="*/ 429933 h 762996"/>
                <a:gd name="connsiteX12" fmla="*/ 197227 w 319352"/>
                <a:gd name="connsiteY12" fmla="*/ 465030 h 762996"/>
                <a:gd name="connsiteX13" fmla="*/ 170865 w 319352"/>
                <a:gd name="connsiteY13" fmla="*/ 482578 h 762996"/>
                <a:gd name="connsiteX14" fmla="*/ 153290 w 319352"/>
                <a:gd name="connsiteY14" fmla="*/ 500126 h 762996"/>
                <a:gd name="connsiteX15" fmla="*/ 144503 w 319352"/>
                <a:gd name="connsiteY15" fmla="*/ 500126 h 762996"/>
                <a:gd name="connsiteX16" fmla="*/ 135716 w 319352"/>
                <a:gd name="connsiteY16" fmla="*/ 491352 h 762996"/>
                <a:gd name="connsiteX17" fmla="*/ 135716 w 319352"/>
                <a:gd name="connsiteY17" fmla="*/ 359740 h 762996"/>
                <a:gd name="connsiteX18" fmla="*/ 135716 w 319352"/>
                <a:gd name="connsiteY18" fmla="*/ 350966 h 762996"/>
                <a:gd name="connsiteX19" fmla="*/ 144503 w 319352"/>
                <a:gd name="connsiteY19" fmla="*/ 307095 h 762996"/>
                <a:gd name="connsiteX20" fmla="*/ 144503 w 319352"/>
                <a:gd name="connsiteY20" fmla="*/ 140386 h 762996"/>
                <a:gd name="connsiteX21" fmla="*/ 144503 w 319352"/>
                <a:gd name="connsiteY21" fmla="*/ 96515 h 762996"/>
                <a:gd name="connsiteX22" fmla="*/ 144503 w 319352"/>
                <a:gd name="connsiteY22" fmla="*/ 35097 h 762996"/>
                <a:gd name="connsiteX23" fmla="*/ 135716 w 319352"/>
                <a:gd name="connsiteY23" fmla="*/ 8773 h 762996"/>
                <a:gd name="connsiteX24" fmla="*/ 126928 w 319352"/>
                <a:gd name="connsiteY24" fmla="*/ 17548 h 762996"/>
                <a:gd name="connsiteX25" fmla="*/ 118141 w 319352"/>
                <a:gd name="connsiteY25" fmla="*/ 17548 h 762996"/>
                <a:gd name="connsiteX26" fmla="*/ 91779 w 319352"/>
                <a:gd name="connsiteY26" fmla="*/ 8773 h 762996"/>
                <a:gd name="connsiteX27" fmla="*/ 82992 w 319352"/>
                <a:gd name="connsiteY27" fmla="*/ 26322 h 762996"/>
                <a:gd name="connsiteX28" fmla="*/ 82992 w 319352"/>
                <a:gd name="connsiteY28" fmla="*/ 43870 h 762996"/>
                <a:gd name="connsiteX29" fmla="*/ 82992 w 319352"/>
                <a:gd name="connsiteY29" fmla="*/ 61419 h 762996"/>
                <a:gd name="connsiteX30" fmla="*/ 74204 w 319352"/>
                <a:gd name="connsiteY30" fmla="*/ 35097 h 762996"/>
                <a:gd name="connsiteX31" fmla="*/ 74204 w 319352"/>
                <a:gd name="connsiteY31" fmla="*/ 8773 h 762996"/>
                <a:gd name="connsiteX32" fmla="*/ 74204 w 319352"/>
                <a:gd name="connsiteY32" fmla="*/ 0 h 762996"/>
                <a:gd name="connsiteX33" fmla="*/ 30268 w 319352"/>
                <a:gd name="connsiteY33" fmla="*/ 0 h 762996"/>
                <a:gd name="connsiteX34" fmla="*/ 21480 w 319352"/>
                <a:gd name="connsiteY34" fmla="*/ 8773 h 762996"/>
                <a:gd name="connsiteX35" fmla="*/ 21480 w 319352"/>
                <a:gd name="connsiteY35" fmla="*/ 17548 h 762996"/>
                <a:gd name="connsiteX36" fmla="*/ 21480 w 319352"/>
                <a:gd name="connsiteY36" fmla="*/ 87742 h 762996"/>
                <a:gd name="connsiteX37" fmla="*/ 12693 w 319352"/>
                <a:gd name="connsiteY37" fmla="*/ 122838 h 762996"/>
                <a:gd name="connsiteX38" fmla="*/ 12693 w 319352"/>
                <a:gd name="connsiteY38" fmla="*/ 131612 h 762996"/>
                <a:gd name="connsiteX39" fmla="*/ 3906 w 319352"/>
                <a:gd name="connsiteY39" fmla="*/ 193031 h 762996"/>
                <a:gd name="connsiteX40" fmla="*/ 3906 w 319352"/>
                <a:gd name="connsiteY40" fmla="*/ 228128 h 762996"/>
                <a:gd name="connsiteX41" fmla="*/ 3906 w 319352"/>
                <a:gd name="connsiteY41" fmla="*/ 245676 h 762996"/>
                <a:gd name="connsiteX42" fmla="*/ 3906 w 319352"/>
                <a:gd name="connsiteY42" fmla="*/ 228128 h 762996"/>
                <a:gd name="connsiteX43" fmla="*/ 3906 w 319352"/>
                <a:gd name="connsiteY43" fmla="*/ 245676 h 762996"/>
                <a:gd name="connsiteX44" fmla="*/ 3906 w 319352"/>
                <a:gd name="connsiteY44" fmla="*/ 465030 h 762996"/>
                <a:gd name="connsiteX45" fmla="*/ 3906 w 319352"/>
                <a:gd name="connsiteY45" fmla="*/ 482578 h 762996"/>
                <a:gd name="connsiteX46" fmla="*/ 3906 w 319352"/>
                <a:gd name="connsiteY46" fmla="*/ 508900 h 762996"/>
                <a:gd name="connsiteX47" fmla="*/ 3906 w 319352"/>
                <a:gd name="connsiteY47" fmla="*/ 570319 h 762996"/>
                <a:gd name="connsiteX48" fmla="*/ 3906 w 319352"/>
                <a:gd name="connsiteY48" fmla="*/ 640513 h 762996"/>
                <a:gd name="connsiteX49" fmla="*/ 3906 w 319352"/>
                <a:gd name="connsiteY49" fmla="*/ 684383 h 762996"/>
                <a:gd name="connsiteX50" fmla="*/ 3906 w 319352"/>
                <a:gd name="connsiteY50" fmla="*/ 701933 h 762996"/>
                <a:gd name="connsiteX51" fmla="*/ 3906 w 319352"/>
                <a:gd name="connsiteY51" fmla="*/ 745806 h 762996"/>
                <a:gd name="connsiteX52" fmla="*/ 12693 w 319352"/>
                <a:gd name="connsiteY52" fmla="*/ 763355 h 762996"/>
                <a:gd name="connsiteX53" fmla="*/ 30268 w 319352"/>
                <a:gd name="connsiteY53" fmla="*/ 763355 h 762996"/>
                <a:gd name="connsiteX54" fmla="*/ 65417 w 319352"/>
                <a:gd name="connsiteY54" fmla="*/ 737031 h 762996"/>
                <a:gd name="connsiteX55" fmla="*/ 91779 w 319352"/>
                <a:gd name="connsiteY55" fmla="*/ 719482 h 762996"/>
                <a:gd name="connsiteX56" fmla="*/ 100566 w 319352"/>
                <a:gd name="connsiteY56" fmla="*/ 710708 h 762996"/>
                <a:gd name="connsiteX57" fmla="*/ 118141 w 319352"/>
                <a:gd name="connsiteY57" fmla="*/ 701933 h 762996"/>
                <a:gd name="connsiteX58" fmla="*/ 144503 w 319352"/>
                <a:gd name="connsiteY58" fmla="*/ 693159 h 762996"/>
                <a:gd name="connsiteX59" fmla="*/ 170865 w 319352"/>
                <a:gd name="connsiteY59" fmla="*/ 675609 h 762996"/>
                <a:gd name="connsiteX60" fmla="*/ 214802 w 319352"/>
                <a:gd name="connsiteY60" fmla="*/ 649287 h 762996"/>
                <a:gd name="connsiteX61" fmla="*/ 258739 w 319352"/>
                <a:gd name="connsiteY61" fmla="*/ 622964 h 762996"/>
                <a:gd name="connsiteX62" fmla="*/ 311463 w 319352"/>
                <a:gd name="connsiteY62" fmla="*/ 596642 h 762996"/>
                <a:gd name="connsiteX63" fmla="*/ 320250 w 319352"/>
                <a:gd name="connsiteY63" fmla="*/ 570319 h 762996"/>
                <a:gd name="connsiteX64" fmla="*/ 302675 w 319352"/>
                <a:gd name="connsiteY64" fmla="*/ 561545 h 76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9352" h="762996">
                  <a:moveTo>
                    <a:pt x="302675" y="561545"/>
                  </a:moveTo>
                  <a:cubicBezTo>
                    <a:pt x="302675" y="552772"/>
                    <a:pt x="293888" y="543997"/>
                    <a:pt x="302675" y="535223"/>
                  </a:cubicBezTo>
                  <a:cubicBezTo>
                    <a:pt x="311463" y="526449"/>
                    <a:pt x="302675" y="517675"/>
                    <a:pt x="293888" y="517675"/>
                  </a:cubicBezTo>
                  <a:cubicBezTo>
                    <a:pt x="285101" y="517675"/>
                    <a:pt x="285101" y="517675"/>
                    <a:pt x="276313" y="517675"/>
                  </a:cubicBezTo>
                  <a:cubicBezTo>
                    <a:pt x="267526" y="517675"/>
                    <a:pt x="267526" y="526449"/>
                    <a:pt x="258739" y="517675"/>
                  </a:cubicBezTo>
                  <a:cubicBezTo>
                    <a:pt x="258739" y="508900"/>
                    <a:pt x="276313" y="500126"/>
                    <a:pt x="285101" y="500126"/>
                  </a:cubicBezTo>
                  <a:cubicBezTo>
                    <a:pt x="302675" y="500126"/>
                    <a:pt x="302675" y="491352"/>
                    <a:pt x="302675" y="473804"/>
                  </a:cubicBezTo>
                  <a:cubicBezTo>
                    <a:pt x="302675" y="465030"/>
                    <a:pt x="302675" y="447481"/>
                    <a:pt x="302675" y="438708"/>
                  </a:cubicBezTo>
                  <a:cubicBezTo>
                    <a:pt x="302675" y="429933"/>
                    <a:pt x="293888" y="412384"/>
                    <a:pt x="293888" y="403611"/>
                  </a:cubicBezTo>
                  <a:cubicBezTo>
                    <a:pt x="293888" y="394836"/>
                    <a:pt x="285101" y="394836"/>
                    <a:pt x="267526" y="394836"/>
                  </a:cubicBezTo>
                  <a:lnTo>
                    <a:pt x="258739" y="403611"/>
                  </a:lnTo>
                  <a:cubicBezTo>
                    <a:pt x="249951" y="412384"/>
                    <a:pt x="241164" y="421159"/>
                    <a:pt x="232377" y="429933"/>
                  </a:cubicBezTo>
                  <a:cubicBezTo>
                    <a:pt x="223589" y="447481"/>
                    <a:pt x="214802" y="456256"/>
                    <a:pt x="197227" y="465030"/>
                  </a:cubicBezTo>
                  <a:cubicBezTo>
                    <a:pt x="188440" y="473804"/>
                    <a:pt x="179653" y="473804"/>
                    <a:pt x="170865" y="482578"/>
                  </a:cubicBezTo>
                  <a:cubicBezTo>
                    <a:pt x="162078" y="491352"/>
                    <a:pt x="153290" y="491352"/>
                    <a:pt x="153290" y="500126"/>
                  </a:cubicBezTo>
                  <a:lnTo>
                    <a:pt x="144503" y="500126"/>
                  </a:lnTo>
                  <a:cubicBezTo>
                    <a:pt x="144503" y="500126"/>
                    <a:pt x="144503" y="491352"/>
                    <a:pt x="135716" y="491352"/>
                  </a:cubicBezTo>
                  <a:cubicBezTo>
                    <a:pt x="135716" y="447481"/>
                    <a:pt x="144503" y="403611"/>
                    <a:pt x="135716" y="359740"/>
                  </a:cubicBezTo>
                  <a:cubicBezTo>
                    <a:pt x="135716" y="359740"/>
                    <a:pt x="135716" y="359740"/>
                    <a:pt x="135716" y="350966"/>
                  </a:cubicBezTo>
                  <a:cubicBezTo>
                    <a:pt x="135716" y="333417"/>
                    <a:pt x="144503" y="315869"/>
                    <a:pt x="144503" y="307095"/>
                  </a:cubicBezTo>
                  <a:cubicBezTo>
                    <a:pt x="144503" y="254450"/>
                    <a:pt x="144503" y="193031"/>
                    <a:pt x="144503" y="140386"/>
                  </a:cubicBezTo>
                  <a:cubicBezTo>
                    <a:pt x="144503" y="122837"/>
                    <a:pt x="144503" y="114064"/>
                    <a:pt x="144503" y="96515"/>
                  </a:cubicBezTo>
                  <a:cubicBezTo>
                    <a:pt x="144503" y="78967"/>
                    <a:pt x="144503" y="61419"/>
                    <a:pt x="144503" y="35097"/>
                  </a:cubicBezTo>
                  <a:cubicBezTo>
                    <a:pt x="144503" y="26322"/>
                    <a:pt x="135716" y="17548"/>
                    <a:pt x="135716" y="8773"/>
                  </a:cubicBezTo>
                  <a:cubicBezTo>
                    <a:pt x="135716" y="8773"/>
                    <a:pt x="135716" y="17548"/>
                    <a:pt x="126928" y="17548"/>
                  </a:cubicBezTo>
                  <a:cubicBezTo>
                    <a:pt x="126928" y="17548"/>
                    <a:pt x="118141" y="26322"/>
                    <a:pt x="118141" y="17548"/>
                  </a:cubicBezTo>
                  <a:cubicBezTo>
                    <a:pt x="109354" y="8773"/>
                    <a:pt x="100566" y="8773"/>
                    <a:pt x="91779" y="8773"/>
                  </a:cubicBezTo>
                  <a:cubicBezTo>
                    <a:pt x="91779" y="17548"/>
                    <a:pt x="91779" y="26322"/>
                    <a:pt x="82992" y="26322"/>
                  </a:cubicBezTo>
                  <a:cubicBezTo>
                    <a:pt x="82992" y="35096"/>
                    <a:pt x="82992" y="35097"/>
                    <a:pt x="82992" y="43870"/>
                  </a:cubicBezTo>
                  <a:cubicBezTo>
                    <a:pt x="82992" y="43870"/>
                    <a:pt x="82992" y="52645"/>
                    <a:pt x="82992" y="61419"/>
                  </a:cubicBezTo>
                  <a:cubicBezTo>
                    <a:pt x="74204" y="52645"/>
                    <a:pt x="74204" y="43870"/>
                    <a:pt x="74204" y="35097"/>
                  </a:cubicBezTo>
                  <a:cubicBezTo>
                    <a:pt x="82992" y="26322"/>
                    <a:pt x="74204" y="17548"/>
                    <a:pt x="74204" y="8773"/>
                  </a:cubicBezTo>
                  <a:cubicBezTo>
                    <a:pt x="74204" y="8773"/>
                    <a:pt x="74204" y="8773"/>
                    <a:pt x="74204" y="0"/>
                  </a:cubicBezTo>
                  <a:cubicBezTo>
                    <a:pt x="56630" y="0"/>
                    <a:pt x="47842" y="0"/>
                    <a:pt x="30268" y="0"/>
                  </a:cubicBezTo>
                  <a:cubicBezTo>
                    <a:pt x="30268" y="0"/>
                    <a:pt x="21480" y="0"/>
                    <a:pt x="21480" y="8773"/>
                  </a:cubicBezTo>
                  <a:lnTo>
                    <a:pt x="21480" y="17548"/>
                  </a:lnTo>
                  <a:cubicBezTo>
                    <a:pt x="21480" y="43870"/>
                    <a:pt x="21480" y="61419"/>
                    <a:pt x="21480" y="87742"/>
                  </a:cubicBezTo>
                  <a:cubicBezTo>
                    <a:pt x="21480" y="96515"/>
                    <a:pt x="21480" y="114064"/>
                    <a:pt x="12693" y="122838"/>
                  </a:cubicBezTo>
                  <a:cubicBezTo>
                    <a:pt x="12693" y="122838"/>
                    <a:pt x="12693" y="122837"/>
                    <a:pt x="12693" y="131612"/>
                  </a:cubicBezTo>
                  <a:cubicBezTo>
                    <a:pt x="12693" y="149161"/>
                    <a:pt x="12693" y="175483"/>
                    <a:pt x="3906" y="193031"/>
                  </a:cubicBezTo>
                  <a:cubicBezTo>
                    <a:pt x="3906" y="201805"/>
                    <a:pt x="3906" y="210579"/>
                    <a:pt x="3906" y="228128"/>
                  </a:cubicBezTo>
                  <a:cubicBezTo>
                    <a:pt x="3906" y="236902"/>
                    <a:pt x="3906" y="245676"/>
                    <a:pt x="3906" y="245676"/>
                  </a:cubicBezTo>
                  <a:cubicBezTo>
                    <a:pt x="3906" y="236902"/>
                    <a:pt x="3906" y="228128"/>
                    <a:pt x="3906" y="228128"/>
                  </a:cubicBezTo>
                  <a:cubicBezTo>
                    <a:pt x="3906" y="236902"/>
                    <a:pt x="3906" y="236902"/>
                    <a:pt x="3906" y="245676"/>
                  </a:cubicBezTo>
                  <a:cubicBezTo>
                    <a:pt x="3906" y="315869"/>
                    <a:pt x="3906" y="394836"/>
                    <a:pt x="3906" y="465030"/>
                  </a:cubicBezTo>
                  <a:cubicBezTo>
                    <a:pt x="3906" y="473804"/>
                    <a:pt x="3906" y="482578"/>
                    <a:pt x="3906" y="482578"/>
                  </a:cubicBezTo>
                  <a:cubicBezTo>
                    <a:pt x="3906" y="491352"/>
                    <a:pt x="3906" y="500126"/>
                    <a:pt x="3906" y="508900"/>
                  </a:cubicBezTo>
                  <a:cubicBezTo>
                    <a:pt x="3906" y="526449"/>
                    <a:pt x="3906" y="552772"/>
                    <a:pt x="3906" y="570319"/>
                  </a:cubicBezTo>
                  <a:cubicBezTo>
                    <a:pt x="3906" y="596642"/>
                    <a:pt x="-4882" y="614190"/>
                    <a:pt x="3906" y="640513"/>
                  </a:cubicBezTo>
                  <a:cubicBezTo>
                    <a:pt x="3906" y="658061"/>
                    <a:pt x="12693" y="666836"/>
                    <a:pt x="3906" y="684383"/>
                  </a:cubicBezTo>
                  <a:cubicBezTo>
                    <a:pt x="3906" y="693159"/>
                    <a:pt x="3906" y="693159"/>
                    <a:pt x="3906" y="701933"/>
                  </a:cubicBezTo>
                  <a:cubicBezTo>
                    <a:pt x="3906" y="719482"/>
                    <a:pt x="3906" y="728257"/>
                    <a:pt x="3906" y="745806"/>
                  </a:cubicBezTo>
                  <a:cubicBezTo>
                    <a:pt x="3906" y="754580"/>
                    <a:pt x="3906" y="754580"/>
                    <a:pt x="12693" y="763355"/>
                  </a:cubicBezTo>
                  <a:cubicBezTo>
                    <a:pt x="21480" y="763355"/>
                    <a:pt x="21480" y="763355"/>
                    <a:pt x="30268" y="763355"/>
                  </a:cubicBezTo>
                  <a:cubicBezTo>
                    <a:pt x="39055" y="754580"/>
                    <a:pt x="56630" y="745806"/>
                    <a:pt x="65417" y="737031"/>
                  </a:cubicBezTo>
                  <a:cubicBezTo>
                    <a:pt x="74204" y="728257"/>
                    <a:pt x="82992" y="728257"/>
                    <a:pt x="91779" y="719482"/>
                  </a:cubicBezTo>
                  <a:cubicBezTo>
                    <a:pt x="91779" y="719482"/>
                    <a:pt x="91779" y="710708"/>
                    <a:pt x="100566" y="710708"/>
                  </a:cubicBezTo>
                  <a:cubicBezTo>
                    <a:pt x="109354" y="710708"/>
                    <a:pt x="109354" y="701933"/>
                    <a:pt x="118141" y="701933"/>
                  </a:cubicBezTo>
                  <a:cubicBezTo>
                    <a:pt x="126928" y="693159"/>
                    <a:pt x="135716" y="693159"/>
                    <a:pt x="144503" y="693159"/>
                  </a:cubicBezTo>
                  <a:cubicBezTo>
                    <a:pt x="153290" y="684383"/>
                    <a:pt x="162078" y="684383"/>
                    <a:pt x="170865" y="675609"/>
                  </a:cubicBezTo>
                  <a:cubicBezTo>
                    <a:pt x="188440" y="666836"/>
                    <a:pt x="197227" y="658061"/>
                    <a:pt x="214802" y="649287"/>
                  </a:cubicBezTo>
                  <a:cubicBezTo>
                    <a:pt x="232377" y="640513"/>
                    <a:pt x="241164" y="631739"/>
                    <a:pt x="258739" y="622964"/>
                  </a:cubicBezTo>
                  <a:cubicBezTo>
                    <a:pt x="276313" y="614191"/>
                    <a:pt x="293888" y="605416"/>
                    <a:pt x="311463" y="596642"/>
                  </a:cubicBezTo>
                  <a:cubicBezTo>
                    <a:pt x="329037" y="587867"/>
                    <a:pt x="329037" y="579094"/>
                    <a:pt x="320250" y="570319"/>
                  </a:cubicBezTo>
                  <a:cubicBezTo>
                    <a:pt x="302675" y="570319"/>
                    <a:pt x="302675" y="570319"/>
                    <a:pt x="302675" y="561545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BA6624D-0E99-894B-BB4F-C391D0488B33}"/>
                </a:ext>
              </a:extLst>
            </p:cNvPr>
            <p:cNvSpPr/>
            <p:nvPr/>
          </p:nvSpPr>
          <p:spPr>
            <a:xfrm>
              <a:off x="2944574" y="1768977"/>
              <a:ext cx="453275" cy="587714"/>
            </a:xfrm>
            <a:custGeom>
              <a:avLst/>
              <a:gdLst>
                <a:gd name="connsiteX0" fmla="*/ 463533 w 453274"/>
                <a:gd name="connsiteY0" fmla="*/ 114065 h 587713"/>
                <a:gd name="connsiteX1" fmla="*/ 454745 w 453274"/>
                <a:gd name="connsiteY1" fmla="*/ 96516 h 587713"/>
                <a:gd name="connsiteX2" fmla="*/ 428383 w 453274"/>
                <a:gd name="connsiteY2" fmla="*/ 87742 h 587713"/>
                <a:gd name="connsiteX3" fmla="*/ 375659 w 453274"/>
                <a:gd name="connsiteY3" fmla="*/ 78968 h 587713"/>
                <a:gd name="connsiteX4" fmla="*/ 349297 w 453274"/>
                <a:gd name="connsiteY4" fmla="*/ 70194 h 587713"/>
                <a:gd name="connsiteX5" fmla="*/ 340510 w 453274"/>
                <a:gd name="connsiteY5" fmla="*/ 78968 h 587713"/>
                <a:gd name="connsiteX6" fmla="*/ 340510 w 453274"/>
                <a:gd name="connsiteY6" fmla="*/ 105290 h 587713"/>
                <a:gd name="connsiteX7" fmla="*/ 322935 w 453274"/>
                <a:gd name="connsiteY7" fmla="*/ 122838 h 587713"/>
                <a:gd name="connsiteX8" fmla="*/ 322935 w 453274"/>
                <a:gd name="connsiteY8" fmla="*/ 105290 h 587713"/>
                <a:gd name="connsiteX9" fmla="*/ 322935 w 453274"/>
                <a:gd name="connsiteY9" fmla="*/ 87742 h 587713"/>
                <a:gd name="connsiteX10" fmla="*/ 305360 w 453274"/>
                <a:gd name="connsiteY10" fmla="*/ 87742 h 587713"/>
                <a:gd name="connsiteX11" fmla="*/ 296573 w 453274"/>
                <a:gd name="connsiteY11" fmla="*/ 105290 h 587713"/>
                <a:gd name="connsiteX12" fmla="*/ 296573 w 453274"/>
                <a:gd name="connsiteY12" fmla="*/ 193032 h 587713"/>
                <a:gd name="connsiteX13" fmla="*/ 287786 w 453274"/>
                <a:gd name="connsiteY13" fmla="*/ 236902 h 587713"/>
                <a:gd name="connsiteX14" fmla="*/ 278998 w 453274"/>
                <a:gd name="connsiteY14" fmla="*/ 263225 h 587713"/>
                <a:gd name="connsiteX15" fmla="*/ 270211 w 453274"/>
                <a:gd name="connsiteY15" fmla="*/ 289548 h 587713"/>
                <a:gd name="connsiteX16" fmla="*/ 270211 w 453274"/>
                <a:gd name="connsiteY16" fmla="*/ 307096 h 587713"/>
                <a:gd name="connsiteX17" fmla="*/ 261424 w 453274"/>
                <a:gd name="connsiteY17" fmla="*/ 315870 h 587713"/>
                <a:gd name="connsiteX18" fmla="*/ 252636 w 453274"/>
                <a:gd name="connsiteY18" fmla="*/ 298321 h 587713"/>
                <a:gd name="connsiteX19" fmla="*/ 243849 w 453274"/>
                <a:gd name="connsiteY19" fmla="*/ 289548 h 587713"/>
                <a:gd name="connsiteX20" fmla="*/ 235061 w 453274"/>
                <a:gd name="connsiteY20" fmla="*/ 254451 h 587713"/>
                <a:gd name="connsiteX21" fmla="*/ 226274 w 453274"/>
                <a:gd name="connsiteY21" fmla="*/ 254451 h 587713"/>
                <a:gd name="connsiteX22" fmla="*/ 208700 w 453274"/>
                <a:gd name="connsiteY22" fmla="*/ 254451 h 587713"/>
                <a:gd name="connsiteX23" fmla="*/ 191125 w 453274"/>
                <a:gd name="connsiteY23" fmla="*/ 271999 h 587713"/>
                <a:gd name="connsiteX24" fmla="*/ 182337 w 453274"/>
                <a:gd name="connsiteY24" fmla="*/ 271999 h 587713"/>
                <a:gd name="connsiteX25" fmla="*/ 173550 w 453274"/>
                <a:gd name="connsiteY25" fmla="*/ 263225 h 587713"/>
                <a:gd name="connsiteX26" fmla="*/ 164763 w 453274"/>
                <a:gd name="connsiteY26" fmla="*/ 228129 h 587713"/>
                <a:gd name="connsiteX27" fmla="*/ 164763 w 453274"/>
                <a:gd name="connsiteY27" fmla="*/ 219354 h 587713"/>
                <a:gd name="connsiteX28" fmla="*/ 164763 w 453274"/>
                <a:gd name="connsiteY28" fmla="*/ 193032 h 587713"/>
                <a:gd name="connsiteX29" fmla="*/ 164763 w 453274"/>
                <a:gd name="connsiteY29" fmla="*/ 166710 h 587713"/>
                <a:gd name="connsiteX30" fmla="*/ 164763 w 453274"/>
                <a:gd name="connsiteY30" fmla="*/ 114065 h 587713"/>
                <a:gd name="connsiteX31" fmla="*/ 155975 w 453274"/>
                <a:gd name="connsiteY31" fmla="*/ 78968 h 587713"/>
                <a:gd name="connsiteX32" fmla="*/ 147188 w 453274"/>
                <a:gd name="connsiteY32" fmla="*/ 35097 h 587713"/>
                <a:gd name="connsiteX33" fmla="*/ 147188 w 453274"/>
                <a:gd name="connsiteY33" fmla="*/ 26323 h 587713"/>
                <a:gd name="connsiteX34" fmla="*/ 120826 w 453274"/>
                <a:gd name="connsiteY34" fmla="*/ 0 h 587713"/>
                <a:gd name="connsiteX35" fmla="*/ 94464 w 453274"/>
                <a:gd name="connsiteY35" fmla="*/ 0 h 587713"/>
                <a:gd name="connsiteX36" fmla="*/ 85677 w 453274"/>
                <a:gd name="connsiteY36" fmla="*/ 8774 h 587713"/>
                <a:gd name="connsiteX37" fmla="*/ 85677 w 453274"/>
                <a:gd name="connsiteY37" fmla="*/ 35097 h 587713"/>
                <a:gd name="connsiteX38" fmla="*/ 76889 w 453274"/>
                <a:gd name="connsiteY38" fmla="*/ 43871 h 587713"/>
                <a:gd name="connsiteX39" fmla="*/ 68102 w 453274"/>
                <a:gd name="connsiteY39" fmla="*/ 35097 h 587713"/>
                <a:gd name="connsiteX40" fmla="*/ 50527 w 453274"/>
                <a:gd name="connsiteY40" fmla="*/ 17549 h 587713"/>
                <a:gd name="connsiteX41" fmla="*/ 24165 w 453274"/>
                <a:gd name="connsiteY41" fmla="*/ 26323 h 587713"/>
                <a:gd name="connsiteX42" fmla="*/ 6590 w 453274"/>
                <a:gd name="connsiteY42" fmla="*/ 35097 h 587713"/>
                <a:gd name="connsiteX43" fmla="*/ 6590 w 453274"/>
                <a:gd name="connsiteY43" fmla="*/ 52646 h 587713"/>
                <a:gd name="connsiteX44" fmla="*/ 15378 w 453274"/>
                <a:gd name="connsiteY44" fmla="*/ 87742 h 587713"/>
                <a:gd name="connsiteX45" fmla="*/ 24165 w 453274"/>
                <a:gd name="connsiteY45" fmla="*/ 122838 h 587713"/>
                <a:gd name="connsiteX46" fmla="*/ 32953 w 453274"/>
                <a:gd name="connsiteY46" fmla="*/ 149161 h 587713"/>
                <a:gd name="connsiteX47" fmla="*/ 41740 w 453274"/>
                <a:gd name="connsiteY47" fmla="*/ 166710 h 587713"/>
                <a:gd name="connsiteX48" fmla="*/ 50527 w 453274"/>
                <a:gd name="connsiteY48" fmla="*/ 228129 h 587713"/>
                <a:gd name="connsiteX49" fmla="*/ 59315 w 453274"/>
                <a:gd name="connsiteY49" fmla="*/ 271999 h 587713"/>
                <a:gd name="connsiteX50" fmla="*/ 59315 w 453274"/>
                <a:gd name="connsiteY50" fmla="*/ 289548 h 587713"/>
                <a:gd name="connsiteX51" fmla="*/ 68102 w 453274"/>
                <a:gd name="connsiteY51" fmla="*/ 324644 h 587713"/>
                <a:gd name="connsiteX52" fmla="*/ 68102 w 453274"/>
                <a:gd name="connsiteY52" fmla="*/ 342193 h 587713"/>
                <a:gd name="connsiteX53" fmla="*/ 68102 w 453274"/>
                <a:gd name="connsiteY53" fmla="*/ 359741 h 587713"/>
                <a:gd name="connsiteX54" fmla="*/ 68102 w 453274"/>
                <a:gd name="connsiteY54" fmla="*/ 368515 h 587713"/>
                <a:gd name="connsiteX55" fmla="*/ 76889 w 453274"/>
                <a:gd name="connsiteY55" fmla="*/ 412385 h 587713"/>
                <a:gd name="connsiteX56" fmla="*/ 76889 w 453274"/>
                <a:gd name="connsiteY56" fmla="*/ 456257 h 587713"/>
                <a:gd name="connsiteX57" fmla="*/ 76889 w 453274"/>
                <a:gd name="connsiteY57" fmla="*/ 473805 h 587713"/>
                <a:gd name="connsiteX58" fmla="*/ 76889 w 453274"/>
                <a:gd name="connsiteY58" fmla="*/ 491353 h 587713"/>
                <a:gd name="connsiteX59" fmla="*/ 76889 w 453274"/>
                <a:gd name="connsiteY59" fmla="*/ 561549 h 587713"/>
                <a:gd name="connsiteX60" fmla="*/ 94464 w 453274"/>
                <a:gd name="connsiteY60" fmla="*/ 587873 h 587713"/>
                <a:gd name="connsiteX61" fmla="*/ 120826 w 453274"/>
                <a:gd name="connsiteY61" fmla="*/ 579098 h 587713"/>
                <a:gd name="connsiteX62" fmla="*/ 129613 w 453274"/>
                <a:gd name="connsiteY62" fmla="*/ 587873 h 587713"/>
                <a:gd name="connsiteX63" fmla="*/ 164763 w 453274"/>
                <a:gd name="connsiteY63" fmla="*/ 579098 h 587713"/>
                <a:gd name="connsiteX64" fmla="*/ 173550 w 453274"/>
                <a:gd name="connsiteY64" fmla="*/ 552775 h 587713"/>
                <a:gd name="connsiteX65" fmla="*/ 182337 w 453274"/>
                <a:gd name="connsiteY65" fmla="*/ 526449 h 587713"/>
                <a:gd name="connsiteX66" fmla="*/ 182337 w 453274"/>
                <a:gd name="connsiteY66" fmla="*/ 517676 h 587713"/>
                <a:gd name="connsiteX67" fmla="*/ 191125 w 453274"/>
                <a:gd name="connsiteY67" fmla="*/ 482579 h 587713"/>
                <a:gd name="connsiteX68" fmla="*/ 199912 w 453274"/>
                <a:gd name="connsiteY68" fmla="*/ 491353 h 587713"/>
                <a:gd name="connsiteX69" fmla="*/ 217487 w 453274"/>
                <a:gd name="connsiteY69" fmla="*/ 535224 h 587713"/>
                <a:gd name="connsiteX70" fmla="*/ 226274 w 453274"/>
                <a:gd name="connsiteY70" fmla="*/ 570324 h 587713"/>
                <a:gd name="connsiteX71" fmla="*/ 243849 w 453274"/>
                <a:gd name="connsiteY71" fmla="*/ 587873 h 587713"/>
                <a:gd name="connsiteX72" fmla="*/ 270211 w 453274"/>
                <a:gd name="connsiteY72" fmla="*/ 596647 h 587713"/>
                <a:gd name="connsiteX73" fmla="*/ 287786 w 453274"/>
                <a:gd name="connsiteY73" fmla="*/ 579098 h 587713"/>
                <a:gd name="connsiteX74" fmla="*/ 296573 w 453274"/>
                <a:gd name="connsiteY74" fmla="*/ 596647 h 587713"/>
                <a:gd name="connsiteX75" fmla="*/ 305360 w 453274"/>
                <a:gd name="connsiteY75" fmla="*/ 596647 h 587713"/>
                <a:gd name="connsiteX76" fmla="*/ 358084 w 453274"/>
                <a:gd name="connsiteY76" fmla="*/ 596647 h 587713"/>
                <a:gd name="connsiteX77" fmla="*/ 375659 w 453274"/>
                <a:gd name="connsiteY77" fmla="*/ 570324 h 587713"/>
                <a:gd name="connsiteX78" fmla="*/ 375659 w 453274"/>
                <a:gd name="connsiteY78" fmla="*/ 526449 h 587713"/>
                <a:gd name="connsiteX79" fmla="*/ 375659 w 453274"/>
                <a:gd name="connsiteY79" fmla="*/ 500127 h 587713"/>
                <a:gd name="connsiteX80" fmla="*/ 375659 w 453274"/>
                <a:gd name="connsiteY80" fmla="*/ 482579 h 587713"/>
                <a:gd name="connsiteX81" fmla="*/ 393234 w 453274"/>
                <a:gd name="connsiteY81" fmla="*/ 421160 h 587713"/>
                <a:gd name="connsiteX82" fmla="*/ 402021 w 453274"/>
                <a:gd name="connsiteY82" fmla="*/ 350966 h 587713"/>
                <a:gd name="connsiteX83" fmla="*/ 410808 w 453274"/>
                <a:gd name="connsiteY83" fmla="*/ 315870 h 587713"/>
                <a:gd name="connsiteX84" fmla="*/ 410808 w 453274"/>
                <a:gd name="connsiteY84" fmla="*/ 298321 h 587713"/>
                <a:gd name="connsiteX85" fmla="*/ 410808 w 453274"/>
                <a:gd name="connsiteY85" fmla="*/ 289548 h 587713"/>
                <a:gd name="connsiteX86" fmla="*/ 419596 w 453274"/>
                <a:gd name="connsiteY86" fmla="*/ 245677 h 587713"/>
                <a:gd name="connsiteX87" fmla="*/ 428383 w 453274"/>
                <a:gd name="connsiteY87" fmla="*/ 219354 h 587713"/>
                <a:gd name="connsiteX88" fmla="*/ 437170 w 453274"/>
                <a:gd name="connsiteY88" fmla="*/ 175483 h 587713"/>
                <a:gd name="connsiteX89" fmla="*/ 463533 w 453274"/>
                <a:gd name="connsiteY89" fmla="*/ 114065 h 58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53274" h="587713">
                  <a:moveTo>
                    <a:pt x="463533" y="114065"/>
                  </a:moveTo>
                  <a:cubicBezTo>
                    <a:pt x="463533" y="105290"/>
                    <a:pt x="463533" y="96516"/>
                    <a:pt x="454745" y="96516"/>
                  </a:cubicBezTo>
                  <a:cubicBezTo>
                    <a:pt x="445958" y="96516"/>
                    <a:pt x="437170" y="87742"/>
                    <a:pt x="428383" y="87742"/>
                  </a:cubicBezTo>
                  <a:cubicBezTo>
                    <a:pt x="410808" y="87742"/>
                    <a:pt x="393234" y="78968"/>
                    <a:pt x="375659" y="78968"/>
                  </a:cubicBezTo>
                  <a:cubicBezTo>
                    <a:pt x="366872" y="78968"/>
                    <a:pt x="358084" y="78968"/>
                    <a:pt x="349297" y="70194"/>
                  </a:cubicBezTo>
                  <a:cubicBezTo>
                    <a:pt x="340510" y="61419"/>
                    <a:pt x="340510" y="70194"/>
                    <a:pt x="340510" y="78968"/>
                  </a:cubicBezTo>
                  <a:cubicBezTo>
                    <a:pt x="340510" y="87742"/>
                    <a:pt x="340510" y="96516"/>
                    <a:pt x="340510" y="105290"/>
                  </a:cubicBezTo>
                  <a:cubicBezTo>
                    <a:pt x="340510" y="114065"/>
                    <a:pt x="340510" y="122838"/>
                    <a:pt x="322935" y="122838"/>
                  </a:cubicBezTo>
                  <a:cubicBezTo>
                    <a:pt x="322935" y="114065"/>
                    <a:pt x="322935" y="114065"/>
                    <a:pt x="322935" y="105290"/>
                  </a:cubicBezTo>
                  <a:cubicBezTo>
                    <a:pt x="322935" y="96516"/>
                    <a:pt x="322935" y="96516"/>
                    <a:pt x="322935" y="87742"/>
                  </a:cubicBezTo>
                  <a:cubicBezTo>
                    <a:pt x="314148" y="78968"/>
                    <a:pt x="314148" y="78968"/>
                    <a:pt x="305360" y="87742"/>
                  </a:cubicBezTo>
                  <a:cubicBezTo>
                    <a:pt x="296573" y="96516"/>
                    <a:pt x="296573" y="96516"/>
                    <a:pt x="296573" y="105290"/>
                  </a:cubicBezTo>
                  <a:cubicBezTo>
                    <a:pt x="296573" y="131613"/>
                    <a:pt x="296573" y="166710"/>
                    <a:pt x="296573" y="193032"/>
                  </a:cubicBezTo>
                  <a:cubicBezTo>
                    <a:pt x="296573" y="210580"/>
                    <a:pt x="287786" y="219354"/>
                    <a:pt x="287786" y="236902"/>
                  </a:cubicBezTo>
                  <a:cubicBezTo>
                    <a:pt x="287786" y="245677"/>
                    <a:pt x="278998" y="254451"/>
                    <a:pt x="278998" y="263225"/>
                  </a:cubicBezTo>
                  <a:cubicBezTo>
                    <a:pt x="278998" y="271999"/>
                    <a:pt x="278998" y="280774"/>
                    <a:pt x="270211" y="289548"/>
                  </a:cubicBezTo>
                  <a:cubicBezTo>
                    <a:pt x="270211" y="298321"/>
                    <a:pt x="270211" y="298321"/>
                    <a:pt x="270211" y="307096"/>
                  </a:cubicBezTo>
                  <a:cubicBezTo>
                    <a:pt x="270211" y="307096"/>
                    <a:pt x="270211" y="315870"/>
                    <a:pt x="261424" y="315870"/>
                  </a:cubicBezTo>
                  <a:cubicBezTo>
                    <a:pt x="261424" y="307096"/>
                    <a:pt x="252636" y="298321"/>
                    <a:pt x="252636" y="298321"/>
                  </a:cubicBezTo>
                  <a:cubicBezTo>
                    <a:pt x="252636" y="298321"/>
                    <a:pt x="252636" y="289548"/>
                    <a:pt x="243849" y="289548"/>
                  </a:cubicBezTo>
                  <a:cubicBezTo>
                    <a:pt x="243849" y="280774"/>
                    <a:pt x="235061" y="263225"/>
                    <a:pt x="235061" y="254451"/>
                  </a:cubicBezTo>
                  <a:cubicBezTo>
                    <a:pt x="235061" y="254451"/>
                    <a:pt x="235061" y="254451"/>
                    <a:pt x="226274" y="254451"/>
                  </a:cubicBezTo>
                  <a:cubicBezTo>
                    <a:pt x="217487" y="236902"/>
                    <a:pt x="217487" y="236902"/>
                    <a:pt x="208700" y="254451"/>
                  </a:cubicBezTo>
                  <a:cubicBezTo>
                    <a:pt x="199912" y="263225"/>
                    <a:pt x="199912" y="271999"/>
                    <a:pt x="191125" y="271999"/>
                  </a:cubicBezTo>
                  <a:lnTo>
                    <a:pt x="182337" y="271999"/>
                  </a:lnTo>
                  <a:cubicBezTo>
                    <a:pt x="182337" y="271999"/>
                    <a:pt x="182337" y="271999"/>
                    <a:pt x="173550" y="263225"/>
                  </a:cubicBezTo>
                  <a:cubicBezTo>
                    <a:pt x="173550" y="254451"/>
                    <a:pt x="164763" y="236902"/>
                    <a:pt x="164763" y="228129"/>
                  </a:cubicBezTo>
                  <a:lnTo>
                    <a:pt x="164763" y="219354"/>
                  </a:lnTo>
                  <a:cubicBezTo>
                    <a:pt x="164763" y="210580"/>
                    <a:pt x="155975" y="201806"/>
                    <a:pt x="164763" y="193032"/>
                  </a:cubicBezTo>
                  <a:cubicBezTo>
                    <a:pt x="164763" y="184258"/>
                    <a:pt x="164763" y="175483"/>
                    <a:pt x="164763" y="166710"/>
                  </a:cubicBezTo>
                  <a:cubicBezTo>
                    <a:pt x="164763" y="149161"/>
                    <a:pt x="164763" y="131613"/>
                    <a:pt x="164763" y="114065"/>
                  </a:cubicBezTo>
                  <a:cubicBezTo>
                    <a:pt x="164763" y="105290"/>
                    <a:pt x="155975" y="96516"/>
                    <a:pt x="155975" y="78968"/>
                  </a:cubicBezTo>
                  <a:cubicBezTo>
                    <a:pt x="155975" y="61419"/>
                    <a:pt x="147188" y="43871"/>
                    <a:pt x="147188" y="35097"/>
                  </a:cubicBezTo>
                  <a:lnTo>
                    <a:pt x="147188" y="26323"/>
                  </a:lnTo>
                  <a:cubicBezTo>
                    <a:pt x="147188" y="0"/>
                    <a:pt x="147188" y="0"/>
                    <a:pt x="120826" y="0"/>
                  </a:cubicBezTo>
                  <a:cubicBezTo>
                    <a:pt x="112039" y="0"/>
                    <a:pt x="103251" y="0"/>
                    <a:pt x="94464" y="0"/>
                  </a:cubicBezTo>
                  <a:cubicBezTo>
                    <a:pt x="85677" y="0"/>
                    <a:pt x="85677" y="0"/>
                    <a:pt x="85677" y="8774"/>
                  </a:cubicBezTo>
                  <a:cubicBezTo>
                    <a:pt x="85677" y="17549"/>
                    <a:pt x="85677" y="26323"/>
                    <a:pt x="85677" y="35097"/>
                  </a:cubicBezTo>
                  <a:cubicBezTo>
                    <a:pt x="85677" y="43871"/>
                    <a:pt x="85677" y="43871"/>
                    <a:pt x="76889" y="43871"/>
                  </a:cubicBezTo>
                  <a:cubicBezTo>
                    <a:pt x="76889" y="43871"/>
                    <a:pt x="76889" y="43871"/>
                    <a:pt x="68102" y="35097"/>
                  </a:cubicBezTo>
                  <a:cubicBezTo>
                    <a:pt x="59315" y="26323"/>
                    <a:pt x="59315" y="26323"/>
                    <a:pt x="50527" y="17549"/>
                  </a:cubicBezTo>
                  <a:cubicBezTo>
                    <a:pt x="41740" y="8774"/>
                    <a:pt x="41740" y="8774"/>
                    <a:pt x="24165" y="26323"/>
                  </a:cubicBezTo>
                  <a:cubicBezTo>
                    <a:pt x="15378" y="26323"/>
                    <a:pt x="6590" y="35097"/>
                    <a:pt x="6590" y="35097"/>
                  </a:cubicBezTo>
                  <a:cubicBezTo>
                    <a:pt x="-2197" y="43871"/>
                    <a:pt x="-2197" y="43871"/>
                    <a:pt x="6590" y="52646"/>
                  </a:cubicBezTo>
                  <a:cubicBezTo>
                    <a:pt x="15378" y="61419"/>
                    <a:pt x="15378" y="70194"/>
                    <a:pt x="15378" y="87742"/>
                  </a:cubicBezTo>
                  <a:cubicBezTo>
                    <a:pt x="15378" y="96516"/>
                    <a:pt x="15378" y="114065"/>
                    <a:pt x="24165" y="122838"/>
                  </a:cubicBezTo>
                  <a:cubicBezTo>
                    <a:pt x="24165" y="131613"/>
                    <a:pt x="32953" y="140387"/>
                    <a:pt x="32953" y="149161"/>
                  </a:cubicBezTo>
                  <a:cubicBezTo>
                    <a:pt x="32953" y="157935"/>
                    <a:pt x="32953" y="157935"/>
                    <a:pt x="41740" y="166710"/>
                  </a:cubicBezTo>
                  <a:cubicBezTo>
                    <a:pt x="41740" y="184258"/>
                    <a:pt x="50527" y="210580"/>
                    <a:pt x="50527" y="228129"/>
                  </a:cubicBezTo>
                  <a:cubicBezTo>
                    <a:pt x="50527" y="245677"/>
                    <a:pt x="50527" y="254451"/>
                    <a:pt x="59315" y="271999"/>
                  </a:cubicBezTo>
                  <a:cubicBezTo>
                    <a:pt x="59315" y="271999"/>
                    <a:pt x="59315" y="280774"/>
                    <a:pt x="59315" y="289548"/>
                  </a:cubicBezTo>
                  <a:cubicBezTo>
                    <a:pt x="59315" y="298321"/>
                    <a:pt x="59315" y="315870"/>
                    <a:pt x="68102" y="324644"/>
                  </a:cubicBezTo>
                  <a:cubicBezTo>
                    <a:pt x="68102" y="324644"/>
                    <a:pt x="68102" y="333418"/>
                    <a:pt x="68102" y="342193"/>
                  </a:cubicBezTo>
                  <a:cubicBezTo>
                    <a:pt x="68102" y="350966"/>
                    <a:pt x="68102" y="359741"/>
                    <a:pt x="68102" y="359741"/>
                  </a:cubicBezTo>
                  <a:lnTo>
                    <a:pt x="68102" y="368515"/>
                  </a:lnTo>
                  <a:cubicBezTo>
                    <a:pt x="68102" y="386063"/>
                    <a:pt x="68102" y="394837"/>
                    <a:pt x="76889" y="412385"/>
                  </a:cubicBezTo>
                  <a:cubicBezTo>
                    <a:pt x="76889" y="429934"/>
                    <a:pt x="76889" y="447482"/>
                    <a:pt x="76889" y="456257"/>
                  </a:cubicBezTo>
                  <a:cubicBezTo>
                    <a:pt x="76889" y="465030"/>
                    <a:pt x="76889" y="473805"/>
                    <a:pt x="76889" y="473805"/>
                  </a:cubicBezTo>
                  <a:cubicBezTo>
                    <a:pt x="76889" y="482579"/>
                    <a:pt x="76889" y="482579"/>
                    <a:pt x="76889" y="491353"/>
                  </a:cubicBezTo>
                  <a:cubicBezTo>
                    <a:pt x="76889" y="517676"/>
                    <a:pt x="76889" y="535224"/>
                    <a:pt x="76889" y="561549"/>
                  </a:cubicBezTo>
                  <a:cubicBezTo>
                    <a:pt x="76889" y="587873"/>
                    <a:pt x="76889" y="587873"/>
                    <a:pt x="94464" y="587873"/>
                  </a:cubicBezTo>
                  <a:cubicBezTo>
                    <a:pt x="103251" y="596647"/>
                    <a:pt x="112039" y="587873"/>
                    <a:pt x="120826" y="579098"/>
                  </a:cubicBezTo>
                  <a:lnTo>
                    <a:pt x="129613" y="587873"/>
                  </a:lnTo>
                  <a:cubicBezTo>
                    <a:pt x="138401" y="587873"/>
                    <a:pt x="164763" y="587873"/>
                    <a:pt x="164763" y="579098"/>
                  </a:cubicBezTo>
                  <a:cubicBezTo>
                    <a:pt x="164763" y="570324"/>
                    <a:pt x="173550" y="561549"/>
                    <a:pt x="173550" y="552775"/>
                  </a:cubicBezTo>
                  <a:cubicBezTo>
                    <a:pt x="173550" y="544000"/>
                    <a:pt x="173550" y="535224"/>
                    <a:pt x="182337" y="526449"/>
                  </a:cubicBezTo>
                  <a:lnTo>
                    <a:pt x="182337" y="517676"/>
                  </a:lnTo>
                  <a:cubicBezTo>
                    <a:pt x="182337" y="508901"/>
                    <a:pt x="191125" y="500127"/>
                    <a:pt x="191125" y="482579"/>
                  </a:cubicBezTo>
                  <a:lnTo>
                    <a:pt x="199912" y="491353"/>
                  </a:lnTo>
                  <a:cubicBezTo>
                    <a:pt x="208700" y="508901"/>
                    <a:pt x="208700" y="517676"/>
                    <a:pt x="217487" y="535224"/>
                  </a:cubicBezTo>
                  <a:cubicBezTo>
                    <a:pt x="217487" y="544000"/>
                    <a:pt x="226274" y="561549"/>
                    <a:pt x="226274" y="570324"/>
                  </a:cubicBezTo>
                  <a:cubicBezTo>
                    <a:pt x="226274" y="587873"/>
                    <a:pt x="235061" y="587873"/>
                    <a:pt x="243849" y="587873"/>
                  </a:cubicBezTo>
                  <a:cubicBezTo>
                    <a:pt x="252636" y="587873"/>
                    <a:pt x="261424" y="596647"/>
                    <a:pt x="270211" y="596647"/>
                  </a:cubicBezTo>
                  <a:cubicBezTo>
                    <a:pt x="278998" y="596647"/>
                    <a:pt x="278998" y="579098"/>
                    <a:pt x="287786" y="579098"/>
                  </a:cubicBezTo>
                  <a:cubicBezTo>
                    <a:pt x="287786" y="587873"/>
                    <a:pt x="296573" y="587873"/>
                    <a:pt x="296573" y="596647"/>
                  </a:cubicBezTo>
                  <a:cubicBezTo>
                    <a:pt x="305360" y="596647"/>
                    <a:pt x="305360" y="596647"/>
                    <a:pt x="305360" y="596647"/>
                  </a:cubicBezTo>
                  <a:cubicBezTo>
                    <a:pt x="322935" y="587873"/>
                    <a:pt x="340510" y="587873"/>
                    <a:pt x="358084" y="596647"/>
                  </a:cubicBezTo>
                  <a:cubicBezTo>
                    <a:pt x="366872" y="587873"/>
                    <a:pt x="375659" y="579098"/>
                    <a:pt x="375659" y="570324"/>
                  </a:cubicBezTo>
                  <a:cubicBezTo>
                    <a:pt x="375659" y="552775"/>
                    <a:pt x="375659" y="544000"/>
                    <a:pt x="375659" y="526449"/>
                  </a:cubicBezTo>
                  <a:cubicBezTo>
                    <a:pt x="375659" y="517676"/>
                    <a:pt x="375659" y="508901"/>
                    <a:pt x="375659" y="500127"/>
                  </a:cubicBezTo>
                  <a:cubicBezTo>
                    <a:pt x="375659" y="491353"/>
                    <a:pt x="375659" y="491353"/>
                    <a:pt x="375659" y="482579"/>
                  </a:cubicBezTo>
                  <a:cubicBezTo>
                    <a:pt x="375659" y="465030"/>
                    <a:pt x="384446" y="438708"/>
                    <a:pt x="393234" y="421160"/>
                  </a:cubicBezTo>
                  <a:cubicBezTo>
                    <a:pt x="393234" y="394837"/>
                    <a:pt x="402021" y="377290"/>
                    <a:pt x="402021" y="350966"/>
                  </a:cubicBezTo>
                  <a:cubicBezTo>
                    <a:pt x="402021" y="342193"/>
                    <a:pt x="402021" y="324644"/>
                    <a:pt x="410808" y="315870"/>
                  </a:cubicBezTo>
                  <a:cubicBezTo>
                    <a:pt x="410808" y="307096"/>
                    <a:pt x="410808" y="298321"/>
                    <a:pt x="410808" y="298321"/>
                  </a:cubicBezTo>
                  <a:lnTo>
                    <a:pt x="410808" y="289548"/>
                  </a:lnTo>
                  <a:cubicBezTo>
                    <a:pt x="402021" y="271999"/>
                    <a:pt x="410808" y="254451"/>
                    <a:pt x="419596" y="245677"/>
                  </a:cubicBezTo>
                  <a:cubicBezTo>
                    <a:pt x="419596" y="236902"/>
                    <a:pt x="419596" y="228129"/>
                    <a:pt x="428383" y="219354"/>
                  </a:cubicBezTo>
                  <a:cubicBezTo>
                    <a:pt x="428383" y="201806"/>
                    <a:pt x="428383" y="184258"/>
                    <a:pt x="437170" y="175483"/>
                  </a:cubicBezTo>
                  <a:cubicBezTo>
                    <a:pt x="454745" y="157935"/>
                    <a:pt x="454745" y="131613"/>
                    <a:pt x="463533" y="114065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B404EE8-D534-154A-B490-8C7E42F04F06}"/>
                </a:ext>
              </a:extLst>
            </p:cNvPr>
            <p:cNvSpPr/>
            <p:nvPr/>
          </p:nvSpPr>
          <p:spPr>
            <a:xfrm>
              <a:off x="1670414" y="1558447"/>
              <a:ext cx="360559" cy="783618"/>
            </a:xfrm>
            <a:custGeom>
              <a:avLst/>
              <a:gdLst>
                <a:gd name="connsiteX0" fmla="*/ 349292 w 360559"/>
                <a:gd name="connsiteY0" fmla="*/ 614191 h 783618"/>
                <a:gd name="connsiteX1" fmla="*/ 331717 w 360559"/>
                <a:gd name="connsiteY1" fmla="*/ 605417 h 783618"/>
                <a:gd name="connsiteX2" fmla="*/ 305355 w 360559"/>
                <a:gd name="connsiteY2" fmla="*/ 614191 h 783618"/>
                <a:gd name="connsiteX3" fmla="*/ 296568 w 360559"/>
                <a:gd name="connsiteY3" fmla="*/ 605417 h 783618"/>
                <a:gd name="connsiteX4" fmla="*/ 305355 w 360559"/>
                <a:gd name="connsiteY4" fmla="*/ 596643 h 783618"/>
                <a:gd name="connsiteX5" fmla="*/ 331717 w 360559"/>
                <a:gd name="connsiteY5" fmla="*/ 587868 h 783618"/>
                <a:gd name="connsiteX6" fmla="*/ 349292 w 360559"/>
                <a:gd name="connsiteY6" fmla="*/ 561546 h 783618"/>
                <a:gd name="connsiteX7" fmla="*/ 340505 w 360559"/>
                <a:gd name="connsiteY7" fmla="*/ 526449 h 783618"/>
                <a:gd name="connsiteX8" fmla="*/ 340505 w 360559"/>
                <a:gd name="connsiteY8" fmla="*/ 517676 h 783618"/>
                <a:gd name="connsiteX9" fmla="*/ 340505 w 360559"/>
                <a:gd name="connsiteY9" fmla="*/ 500127 h 783618"/>
                <a:gd name="connsiteX10" fmla="*/ 322930 w 360559"/>
                <a:gd name="connsiteY10" fmla="*/ 500127 h 783618"/>
                <a:gd name="connsiteX11" fmla="*/ 287780 w 360559"/>
                <a:gd name="connsiteY11" fmla="*/ 517676 h 783618"/>
                <a:gd name="connsiteX12" fmla="*/ 261418 w 360559"/>
                <a:gd name="connsiteY12" fmla="*/ 535224 h 783618"/>
                <a:gd name="connsiteX13" fmla="*/ 243844 w 360559"/>
                <a:gd name="connsiteY13" fmla="*/ 552772 h 783618"/>
                <a:gd name="connsiteX14" fmla="*/ 226269 w 360559"/>
                <a:gd name="connsiteY14" fmla="*/ 561546 h 783618"/>
                <a:gd name="connsiteX15" fmla="*/ 217482 w 360559"/>
                <a:gd name="connsiteY15" fmla="*/ 570321 h 783618"/>
                <a:gd name="connsiteX16" fmla="*/ 164758 w 360559"/>
                <a:gd name="connsiteY16" fmla="*/ 596643 h 783618"/>
                <a:gd name="connsiteX17" fmla="*/ 155974 w 360559"/>
                <a:gd name="connsiteY17" fmla="*/ 605417 h 783618"/>
                <a:gd name="connsiteX18" fmla="*/ 147187 w 360559"/>
                <a:gd name="connsiteY18" fmla="*/ 579094 h 783618"/>
                <a:gd name="connsiteX19" fmla="*/ 147187 w 360559"/>
                <a:gd name="connsiteY19" fmla="*/ 543998 h 783618"/>
                <a:gd name="connsiteX20" fmla="*/ 147187 w 360559"/>
                <a:gd name="connsiteY20" fmla="*/ 491352 h 783618"/>
                <a:gd name="connsiteX21" fmla="*/ 155974 w 360559"/>
                <a:gd name="connsiteY21" fmla="*/ 412385 h 783618"/>
                <a:gd name="connsiteX22" fmla="*/ 155974 w 360559"/>
                <a:gd name="connsiteY22" fmla="*/ 377289 h 783618"/>
                <a:gd name="connsiteX23" fmla="*/ 155974 w 360559"/>
                <a:gd name="connsiteY23" fmla="*/ 368515 h 783618"/>
                <a:gd name="connsiteX24" fmla="*/ 155974 w 360559"/>
                <a:gd name="connsiteY24" fmla="*/ 350966 h 783618"/>
                <a:gd name="connsiteX25" fmla="*/ 164758 w 360559"/>
                <a:gd name="connsiteY25" fmla="*/ 289547 h 783618"/>
                <a:gd name="connsiteX26" fmla="*/ 164758 w 360559"/>
                <a:gd name="connsiteY26" fmla="*/ 263225 h 783618"/>
                <a:gd name="connsiteX27" fmla="*/ 164758 w 360559"/>
                <a:gd name="connsiteY27" fmla="*/ 210580 h 783618"/>
                <a:gd name="connsiteX28" fmla="*/ 164758 w 360559"/>
                <a:gd name="connsiteY28" fmla="*/ 149161 h 783618"/>
                <a:gd name="connsiteX29" fmla="*/ 164758 w 360559"/>
                <a:gd name="connsiteY29" fmla="*/ 140387 h 783618"/>
                <a:gd name="connsiteX30" fmla="*/ 164758 w 360559"/>
                <a:gd name="connsiteY30" fmla="*/ 61419 h 783618"/>
                <a:gd name="connsiteX31" fmla="*/ 164758 w 360559"/>
                <a:gd name="connsiteY31" fmla="*/ 43871 h 783618"/>
                <a:gd name="connsiteX32" fmla="*/ 164758 w 360559"/>
                <a:gd name="connsiteY32" fmla="*/ 26322 h 783618"/>
                <a:gd name="connsiteX33" fmla="*/ 155974 w 360559"/>
                <a:gd name="connsiteY33" fmla="*/ 17549 h 783618"/>
                <a:gd name="connsiteX34" fmla="*/ 112038 w 360559"/>
                <a:gd name="connsiteY34" fmla="*/ 17549 h 783618"/>
                <a:gd name="connsiteX35" fmla="*/ 94463 w 360559"/>
                <a:gd name="connsiteY35" fmla="*/ 35097 h 783618"/>
                <a:gd name="connsiteX36" fmla="*/ 85676 w 360559"/>
                <a:gd name="connsiteY36" fmla="*/ 105290 h 783618"/>
                <a:gd name="connsiteX37" fmla="*/ 76888 w 360559"/>
                <a:gd name="connsiteY37" fmla="*/ 114064 h 783618"/>
                <a:gd name="connsiteX38" fmla="*/ 76888 w 360559"/>
                <a:gd name="connsiteY38" fmla="*/ 61419 h 783618"/>
                <a:gd name="connsiteX39" fmla="*/ 76888 w 360559"/>
                <a:gd name="connsiteY39" fmla="*/ 43871 h 783618"/>
                <a:gd name="connsiteX40" fmla="*/ 76888 w 360559"/>
                <a:gd name="connsiteY40" fmla="*/ 8774 h 783618"/>
                <a:gd name="connsiteX41" fmla="*/ 32951 w 360559"/>
                <a:gd name="connsiteY41" fmla="*/ 0 h 783618"/>
                <a:gd name="connsiteX42" fmla="*/ 15378 w 360559"/>
                <a:gd name="connsiteY42" fmla="*/ 0 h 783618"/>
                <a:gd name="connsiteX43" fmla="*/ 15378 w 360559"/>
                <a:gd name="connsiteY43" fmla="*/ 35097 h 783618"/>
                <a:gd name="connsiteX44" fmla="*/ 15378 w 360559"/>
                <a:gd name="connsiteY44" fmla="*/ 43871 h 783618"/>
                <a:gd name="connsiteX45" fmla="*/ 15378 w 360559"/>
                <a:gd name="connsiteY45" fmla="*/ 70194 h 783618"/>
                <a:gd name="connsiteX46" fmla="*/ 6590 w 360559"/>
                <a:gd name="connsiteY46" fmla="*/ 122838 h 783618"/>
                <a:gd name="connsiteX47" fmla="*/ 6590 w 360559"/>
                <a:gd name="connsiteY47" fmla="*/ 140387 h 783618"/>
                <a:gd name="connsiteX48" fmla="*/ 6590 w 360559"/>
                <a:gd name="connsiteY48" fmla="*/ 271999 h 783618"/>
                <a:gd name="connsiteX49" fmla="*/ 6590 w 360559"/>
                <a:gd name="connsiteY49" fmla="*/ 377289 h 783618"/>
                <a:gd name="connsiteX50" fmla="*/ 6590 w 360559"/>
                <a:gd name="connsiteY50" fmla="*/ 394837 h 783618"/>
                <a:gd name="connsiteX51" fmla="*/ 15378 w 360559"/>
                <a:gd name="connsiteY51" fmla="*/ 412385 h 783618"/>
                <a:gd name="connsiteX52" fmla="*/ 15378 w 360559"/>
                <a:gd name="connsiteY52" fmla="*/ 447482 h 783618"/>
                <a:gd name="connsiteX53" fmla="*/ 15378 w 360559"/>
                <a:gd name="connsiteY53" fmla="*/ 482579 h 783618"/>
                <a:gd name="connsiteX54" fmla="*/ 6590 w 360559"/>
                <a:gd name="connsiteY54" fmla="*/ 526449 h 783618"/>
                <a:gd name="connsiteX55" fmla="*/ 6590 w 360559"/>
                <a:gd name="connsiteY55" fmla="*/ 587868 h 783618"/>
                <a:gd name="connsiteX56" fmla="*/ 6590 w 360559"/>
                <a:gd name="connsiteY56" fmla="*/ 614191 h 783618"/>
                <a:gd name="connsiteX57" fmla="*/ 6590 w 360559"/>
                <a:gd name="connsiteY57" fmla="*/ 693159 h 783618"/>
                <a:gd name="connsiteX58" fmla="*/ 6590 w 360559"/>
                <a:gd name="connsiteY58" fmla="*/ 719481 h 783618"/>
                <a:gd name="connsiteX59" fmla="*/ 6590 w 360559"/>
                <a:gd name="connsiteY59" fmla="*/ 737029 h 783618"/>
                <a:gd name="connsiteX60" fmla="*/ 6590 w 360559"/>
                <a:gd name="connsiteY60" fmla="*/ 772121 h 783618"/>
                <a:gd name="connsiteX61" fmla="*/ 32951 w 360559"/>
                <a:gd name="connsiteY61" fmla="*/ 789670 h 783618"/>
                <a:gd name="connsiteX62" fmla="*/ 50526 w 360559"/>
                <a:gd name="connsiteY62" fmla="*/ 780895 h 783618"/>
                <a:gd name="connsiteX63" fmla="*/ 59314 w 360559"/>
                <a:gd name="connsiteY63" fmla="*/ 780895 h 783618"/>
                <a:gd name="connsiteX64" fmla="*/ 182332 w 360559"/>
                <a:gd name="connsiteY64" fmla="*/ 719481 h 783618"/>
                <a:gd name="connsiteX65" fmla="*/ 191120 w 360559"/>
                <a:gd name="connsiteY65" fmla="*/ 710707 h 783618"/>
                <a:gd name="connsiteX66" fmla="*/ 208694 w 360559"/>
                <a:gd name="connsiteY66" fmla="*/ 701932 h 783618"/>
                <a:gd name="connsiteX67" fmla="*/ 235056 w 360559"/>
                <a:gd name="connsiteY67" fmla="*/ 693159 h 783618"/>
                <a:gd name="connsiteX68" fmla="*/ 261418 w 360559"/>
                <a:gd name="connsiteY68" fmla="*/ 684385 h 783618"/>
                <a:gd name="connsiteX69" fmla="*/ 305355 w 360559"/>
                <a:gd name="connsiteY69" fmla="*/ 675610 h 783618"/>
                <a:gd name="connsiteX70" fmla="*/ 340505 w 360559"/>
                <a:gd name="connsiteY70" fmla="*/ 666836 h 783618"/>
                <a:gd name="connsiteX71" fmla="*/ 358079 w 360559"/>
                <a:gd name="connsiteY71" fmla="*/ 658062 h 783618"/>
                <a:gd name="connsiteX72" fmla="*/ 358079 w 360559"/>
                <a:gd name="connsiteY72" fmla="*/ 640513 h 783618"/>
                <a:gd name="connsiteX73" fmla="*/ 349292 w 360559"/>
                <a:gd name="connsiteY73" fmla="*/ 614191 h 78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60559" h="783618">
                  <a:moveTo>
                    <a:pt x="349292" y="614191"/>
                  </a:moveTo>
                  <a:cubicBezTo>
                    <a:pt x="340505" y="605416"/>
                    <a:pt x="340505" y="605417"/>
                    <a:pt x="331717" y="605417"/>
                  </a:cubicBezTo>
                  <a:cubicBezTo>
                    <a:pt x="322930" y="614191"/>
                    <a:pt x="314142" y="614191"/>
                    <a:pt x="305355" y="614191"/>
                  </a:cubicBezTo>
                  <a:cubicBezTo>
                    <a:pt x="296568" y="614191"/>
                    <a:pt x="296568" y="614191"/>
                    <a:pt x="296568" y="605417"/>
                  </a:cubicBezTo>
                  <a:cubicBezTo>
                    <a:pt x="296568" y="596643"/>
                    <a:pt x="296568" y="596643"/>
                    <a:pt x="305355" y="596643"/>
                  </a:cubicBezTo>
                  <a:cubicBezTo>
                    <a:pt x="314142" y="596643"/>
                    <a:pt x="322930" y="596643"/>
                    <a:pt x="331717" y="587868"/>
                  </a:cubicBezTo>
                  <a:cubicBezTo>
                    <a:pt x="340505" y="579094"/>
                    <a:pt x="349292" y="570321"/>
                    <a:pt x="349292" y="561546"/>
                  </a:cubicBezTo>
                  <a:cubicBezTo>
                    <a:pt x="349292" y="552772"/>
                    <a:pt x="340505" y="535224"/>
                    <a:pt x="340505" y="526449"/>
                  </a:cubicBezTo>
                  <a:lnTo>
                    <a:pt x="340505" y="517676"/>
                  </a:lnTo>
                  <a:cubicBezTo>
                    <a:pt x="340505" y="508901"/>
                    <a:pt x="349292" y="500127"/>
                    <a:pt x="340505" y="500127"/>
                  </a:cubicBezTo>
                  <a:cubicBezTo>
                    <a:pt x="331717" y="491352"/>
                    <a:pt x="322930" y="500127"/>
                    <a:pt x="322930" y="500127"/>
                  </a:cubicBezTo>
                  <a:cubicBezTo>
                    <a:pt x="314142" y="508901"/>
                    <a:pt x="305355" y="517676"/>
                    <a:pt x="287780" y="517676"/>
                  </a:cubicBezTo>
                  <a:cubicBezTo>
                    <a:pt x="278993" y="526449"/>
                    <a:pt x="270206" y="526449"/>
                    <a:pt x="261418" y="535224"/>
                  </a:cubicBezTo>
                  <a:cubicBezTo>
                    <a:pt x="252631" y="543998"/>
                    <a:pt x="252631" y="543998"/>
                    <a:pt x="243844" y="552772"/>
                  </a:cubicBezTo>
                  <a:cubicBezTo>
                    <a:pt x="235056" y="552772"/>
                    <a:pt x="235056" y="561546"/>
                    <a:pt x="226269" y="561546"/>
                  </a:cubicBezTo>
                  <a:cubicBezTo>
                    <a:pt x="226269" y="561546"/>
                    <a:pt x="226269" y="570321"/>
                    <a:pt x="217482" y="570321"/>
                  </a:cubicBezTo>
                  <a:cubicBezTo>
                    <a:pt x="199907" y="579094"/>
                    <a:pt x="191120" y="596643"/>
                    <a:pt x="164758" y="596643"/>
                  </a:cubicBezTo>
                  <a:lnTo>
                    <a:pt x="155974" y="605417"/>
                  </a:lnTo>
                  <a:cubicBezTo>
                    <a:pt x="147187" y="596643"/>
                    <a:pt x="147187" y="587868"/>
                    <a:pt x="147187" y="579094"/>
                  </a:cubicBezTo>
                  <a:cubicBezTo>
                    <a:pt x="147187" y="570321"/>
                    <a:pt x="147187" y="561546"/>
                    <a:pt x="147187" y="543998"/>
                  </a:cubicBezTo>
                  <a:cubicBezTo>
                    <a:pt x="147187" y="526449"/>
                    <a:pt x="147187" y="508901"/>
                    <a:pt x="147187" y="491352"/>
                  </a:cubicBezTo>
                  <a:cubicBezTo>
                    <a:pt x="147187" y="465030"/>
                    <a:pt x="155974" y="438708"/>
                    <a:pt x="155974" y="412385"/>
                  </a:cubicBezTo>
                  <a:cubicBezTo>
                    <a:pt x="155974" y="403611"/>
                    <a:pt x="155974" y="386063"/>
                    <a:pt x="155974" y="377289"/>
                  </a:cubicBezTo>
                  <a:cubicBezTo>
                    <a:pt x="155974" y="377289"/>
                    <a:pt x="155974" y="377289"/>
                    <a:pt x="155974" y="368515"/>
                  </a:cubicBezTo>
                  <a:cubicBezTo>
                    <a:pt x="155974" y="359741"/>
                    <a:pt x="155974" y="359741"/>
                    <a:pt x="155974" y="350966"/>
                  </a:cubicBezTo>
                  <a:cubicBezTo>
                    <a:pt x="155974" y="333418"/>
                    <a:pt x="155974" y="307096"/>
                    <a:pt x="164758" y="289547"/>
                  </a:cubicBezTo>
                  <a:cubicBezTo>
                    <a:pt x="164758" y="280774"/>
                    <a:pt x="164758" y="271999"/>
                    <a:pt x="164758" y="263225"/>
                  </a:cubicBezTo>
                  <a:cubicBezTo>
                    <a:pt x="164758" y="245677"/>
                    <a:pt x="164758" y="228128"/>
                    <a:pt x="164758" y="210580"/>
                  </a:cubicBezTo>
                  <a:cubicBezTo>
                    <a:pt x="155974" y="193032"/>
                    <a:pt x="155974" y="166710"/>
                    <a:pt x="164758" y="149161"/>
                  </a:cubicBezTo>
                  <a:lnTo>
                    <a:pt x="164758" y="140387"/>
                  </a:lnTo>
                  <a:cubicBezTo>
                    <a:pt x="164758" y="114064"/>
                    <a:pt x="164758" y="87742"/>
                    <a:pt x="164758" y="61419"/>
                  </a:cubicBezTo>
                  <a:cubicBezTo>
                    <a:pt x="164758" y="52646"/>
                    <a:pt x="164758" y="43871"/>
                    <a:pt x="164758" y="43871"/>
                  </a:cubicBezTo>
                  <a:cubicBezTo>
                    <a:pt x="164758" y="35097"/>
                    <a:pt x="164758" y="35097"/>
                    <a:pt x="164758" y="26322"/>
                  </a:cubicBezTo>
                  <a:cubicBezTo>
                    <a:pt x="164758" y="26322"/>
                    <a:pt x="164758" y="17549"/>
                    <a:pt x="155974" y="17549"/>
                  </a:cubicBezTo>
                  <a:cubicBezTo>
                    <a:pt x="138400" y="17549"/>
                    <a:pt x="129612" y="17549"/>
                    <a:pt x="112038" y="17549"/>
                  </a:cubicBezTo>
                  <a:cubicBezTo>
                    <a:pt x="103250" y="17549"/>
                    <a:pt x="103250" y="17549"/>
                    <a:pt x="94463" y="35097"/>
                  </a:cubicBezTo>
                  <a:cubicBezTo>
                    <a:pt x="94463" y="61419"/>
                    <a:pt x="85676" y="78968"/>
                    <a:pt x="85676" y="105290"/>
                  </a:cubicBezTo>
                  <a:cubicBezTo>
                    <a:pt x="85676" y="105290"/>
                    <a:pt x="85676" y="114064"/>
                    <a:pt x="76888" y="114064"/>
                  </a:cubicBezTo>
                  <a:cubicBezTo>
                    <a:pt x="76888" y="96516"/>
                    <a:pt x="76888" y="78968"/>
                    <a:pt x="76888" y="61419"/>
                  </a:cubicBezTo>
                  <a:cubicBezTo>
                    <a:pt x="76888" y="52646"/>
                    <a:pt x="76888" y="52646"/>
                    <a:pt x="76888" y="43871"/>
                  </a:cubicBezTo>
                  <a:cubicBezTo>
                    <a:pt x="76888" y="35097"/>
                    <a:pt x="76888" y="26322"/>
                    <a:pt x="76888" y="8774"/>
                  </a:cubicBezTo>
                  <a:cubicBezTo>
                    <a:pt x="68101" y="0"/>
                    <a:pt x="50526" y="0"/>
                    <a:pt x="32951" y="0"/>
                  </a:cubicBezTo>
                  <a:cubicBezTo>
                    <a:pt x="24164" y="0"/>
                    <a:pt x="15378" y="0"/>
                    <a:pt x="15378" y="0"/>
                  </a:cubicBezTo>
                  <a:cubicBezTo>
                    <a:pt x="15378" y="8774"/>
                    <a:pt x="15378" y="17549"/>
                    <a:pt x="15378" y="35097"/>
                  </a:cubicBezTo>
                  <a:lnTo>
                    <a:pt x="15378" y="43871"/>
                  </a:lnTo>
                  <a:cubicBezTo>
                    <a:pt x="15378" y="52646"/>
                    <a:pt x="15378" y="61419"/>
                    <a:pt x="15378" y="70194"/>
                  </a:cubicBezTo>
                  <a:cubicBezTo>
                    <a:pt x="15378" y="87742"/>
                    <a:pt x="15378" y="105290"/>
                    <a:pt x="6590" y="122838"/>
                  </a:cubicBezTo>
                  <a:cubicBezTo>
                    <a:pt x="6590" y="131613"/>
                    <a:pt x="6590" y="140387"/>
                    <a:pt x="6590" y="140387"/>
                  </a:cubicBezTo>
                  <a:cubicBezTo>
                    <a:pt x="6590" y="184258"/>
                    <a:pt x="6590" y="228128"/>
                    <a:pt x="6590" y="271999"/>
                  </a:cubicBezTo>
                  <a:cubicBezTo>
                    <a:pt x="6590" y="307096"/>
                    <a:pt x="6590" y="342193"/>
                    <a:pt x="6590" y="377289"/>
                  </a:cubicBezTo>
                  <a:cubicBezTo>
                    <a:pt x="6590" y="386063"/>
                    <a:pt x="6590" y="386063"/>
                    <a:pt x="6590" y="394837"/>
                  </a:cubicBezTo>
                  <a:cubicBezTo>
                    <a:pt x="15378" y="403611"/>
                    <a:pt x="15378" y="412385"/>
                    <a:pt x="15378" y="412385"/>
                  </a:cubicBezTo>
                  <a:cubicBezTo>
                    <a:pt x="15378" y="421160"/>
                    <a:pt x="15378" y="438708"/>
                    <a:pt x="15378" y="447482"/>
                  </a:cubicBezTo>
                  <a:cubicBezTo>
                    <a:pt x="15378" y="456257"/>
                    <a:pt x="15378" y="473805"/>
                    <a:pt x="15378" y="482579"/>
                  </a:cubicBezTo>
                  <a:cubicBezTo>
                    <a:pt x="6590" y="500127"/>
                    <a:pt x="6590" y="508901"/>
                    <a:pt x="6590" y="526449"/>
                  </a:cubicBezTo>
                  <a:cubicBezTo>
                    <a:pt x="6590" y="543998"/>
                    <a:pt x="6590" y="570321"/>
                    <a:pt x="6590" y="587868"/>
                  </a:cubicBezTo>
                  <a:cubicBezTo>
                    <a:pt x="6590" y="596643"/>
                    <a:pt x="6590" y="605416"/>
                    <a:pt x="6590" y="614191"/>
                  </a:cubicBezTo>
                  <a:cubicBezTo>
                    <a:pt x="-2197" y="640513"/>
                    <a:pt x="-2197" y="666836"/>
                    <a:pt x="6590" y="693159"/>
                  </a:cubicBezTo>
                  <a:cubicBezTo>
                    <a:pt x="6590" y="701932"/>
                    <a:pt x="6590" y="710707"/>
                    <a:pt x="6590" y="719481"/>
                  </a:cubicBezTo>
                  <a:cubicBezTo>
                    <a:pt x="6590" y="728255"/>
                    <a:pt x="6590" y="728255"/>
                    <a:pt x="6590" y="737029"/>
                  </a:cubicBezTo>
                  <a:cubicBezTo>
                    <a:pt x="15378" y="745804"/>
                    <a:pt x="6590" y="763357"/>
                    <a:pt x="6590" y="772121"/>
                  </a:cubicBezTo>
                  <a:cubicBezTo>
                    <a:pt x="15378" y="780895"/>
                    <a:pt x="24164" y="780895"/>
                    <a:pt x="32951" y="789670"/>
                  </a:cubicBezTo>
                  <a:cubicBezTo>
                    <a:pt x="32951" y="780895"/>
                    <a:pt x="41739" y="780895"/>
                    <a:pt x="50526" y="780895"/>
                  </a:cubicBezTo>
                  <a:lnTo>
                    <a:pt x="59314" y="780895"/>
                  </a:lnTo>
                  <a:cubicBezTo>
                    <a:pt x="103250" y="763357"/>
                    <a:pt x="138400" y="737029"/>
                    <a:pt x="182332" y="719481"/>
                  </a:cubicBezTo>
                  <a:cubicBezTo>
                    <a:pt x="182332" y="719481"/>
                    <a:pt x="191120" y="719481"/>
                    <a:pt x="191120" y="710707"/>
                  </a:cubicBezTo>
                  <a:cubicBezTo>
                    <a:pt x="199907" y="710707"/>
                    <a:pt x="199907" y="710707"/>
                    <a:pt x="208694" y="701932"/>
                  </a:cubicBezTo>
                  <a:cubicBezTo>
                    <a:pt x="217482" y="701932"/>
                    <a:pt x="226269" y="701932"/>
                    <a:pt x="235056" y="693159"/>
                  </a:cubicBezTo>
                  <a:cubicBezTo>
                    <a:pt x="243844" y="693159"/>
                    <a:pt x="252631" y="684385"/>
                    <a:pt x="261418" y="684385"/>
                  </a:cubicBezTo>
                  <a:cubicBezTo>
                    <a:pt x="278993" y="684385"/>
                    <a:pt x="287780" y="675610"/>
                    <a:pt x="305355" y="675610"/>
                  </a:cubicBezTo>
                  <a:cubicBezTo>
                    <a:pt x="314142" y="666836"/>
                    <a:pt x="322930" y="666836"/>
                    <a:pt x="340505" y="666836"/>
                  </a:cubicBezTo>
                  <a:cubicBezTo>
                    <a:pt x="349292" y="666836"/>
                    <a:pt x="358079" y="658062"/>
                    <a:pt x="358079" y="658062"/>
                  </a:cubicBezTo>
                  <a:cubicBezTo>
                    <a:pt x="366867" y="649288"/>
                    <a:pt x="366867" y="649288"/>
                    <a:pt x="358079" y="640513"/>
                  </a:cubicBezTo>
                  <a:cubicBezTo>
                    <a:pt x="349292" y="649288"/>
                    <a:pt x="340505" y="631740"/>
                    <a:pt x="349292" y="614191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3EE9AD6-DB42-464D-BB13-9B51EAFB3155}"/>
                </a:ext>
              </a:extLst>
            </p:cNvPr>
            <p:cNvSpPr/>
            <p:nvPr/>
          </p:nvSpPr>
          <p:spPr>
            <a:xfrm>
              <a:off x="2406349" y="1828614"/>
              <a:ext cx="535688" cy="598025"/>
            </a:xfrm>
            <a:custGeom>
              <a:avLst/>
              <a:gdLst>
                <a:gd name="connsiteX0" fmla="*/ 536028 w 535688"/>
                <a:gd name="connsiteY0" fmla="*/ 298321 h 598024"/>
                <a:gd name="connsiteX1" fmla="*/ 518453 w 535688"/>
                <a:gd name="connsiteY1" fmla="*/ 263225 h 598024"/>
                <a:gd name="connsiteX2" fmla="*/ 509666 w 535688"/>
                <a:gd name="connsiteY2" fmla="*/ 254451 h 598024"/>
                <a:gd name="connsiteX3" fmla="*/ 518453 w 535688"/>
                <a:gd name="connsiteY3" fmla="*/ 236902 h 598024"/>
                <a:gd name="connsiteX4" fmla="*/ 527241 w 535688"/>
                <a:gd name="connsiteY4" fmla="*/ 228129 h 598024"/>
                <a:gd name="connsiteX5" fmla="*/ 527241 w 535688"/>
                <a:gd name="connsiteY5" fmla="*/ 219354 h 598024"/>
                <a:gd name="connsiteX6" fmla="*/ 509666 w 535688"/>
                <a:gd name="connsiteY6" fmla="*/ 166710 h 598024"/>
                <a:gd name="connsiteX7" fmla="*/ 492092 w 535688"/>
                <a:gd name="connsiteY7" fmla="*/ 149161 h 598024"/>
                <a:gd name="connsiteX8" fmla="*/ 483304 w 535688"/>
                <a:gd name="connsiteY8" fmla="*/ 140387 h 598024"/>
                <a:gd name="connsiteX9" fmla="*/ 465729 w 535688"/>
                <a:gd name="connsiteY9" fmla="*/ 131613 h 598024"/>
                <a:gd name="connsiteX10" fmla="*/ 456942 w 535688"/>
                <a:gd name="connsiteY10" fmla="*/ 122838 h 598024"/>
                <a:gd name="connsiteX11" fmla="*/ 456942 w 535688"/>
                <a:gd name="connsiteY11" fmla="*/ 96516 h 598024"/>
                <a:gd name="connsiteX12" fmla="*/ 465729 w 535688"/>
                <a:gd name="connsiteY12" fmla="*/ 96516 h 598024"/>
                <a:gd name="connsiteX13" fmla="*/ 492092 w 535688"/>
                <a:gd name="connsiteY13" fmla="*/ 96516 h 598024"/>
                <a:gd name="connsiteX14" fmla="*/ 483304 w 535688"/>
                <a:gd name="connsiteY14" fmla="*/ 70194 h 598024"/>
                <a:gd name="connsiteX15" fmla="*/ 474517 w 535688"/>
                <a:gd name="connsiteY15" fmla="*/ 61419 h 598024"/>
                <a:gd name="connsiteX16" fmla="*/ 439367 w 535688"/>
                <a:gd name="connsiteY16" fmla="*/ 43871 h 598024"/>
                <a:gd name="connsiteX17" fmla="*/ 421793 w 535688"/>
                <a:gd name="connsiteY17" fmla="*/ 35097 h 598024"/>
                <a:gd name="connsiteX18" fmla="*/ 386643 w 535688"/>
                <a:gd name="connsiteY18" fmla="*/ 17549 h 598024"/>
                <a:gd name="connsiteX19" fmla="*/ 333919 w 535688"/>
                <a:gd name="connsiteY19" fmla="*/ 8774 h 598024"/>
                <a:gd name="connsiteX20" fmla="*/ 316344 w 535688"/>
                <a:gd name="connsiteY20" fmla="*/ 0 h 598024"/>
                <a:gd name="connsiteX21" fmla="*/ 281195 w 535688"/>
                <a:gd name="connsiteY21" fmla="*/ 0 h 598024"/>
                <a:gd name="connsiteX22" fmla="*/ 202109 w 535688"/>
                <a:gd name="connsiteY22" fmla="*/ 8774 h 598024"/>
                <a:gd name="connsiteX23" fmla="*/ 175747 w 535688"/>
                <a:gd name="connsiteY23" fmla="*/ 17549 h 598024"/>
                <a:gd name="connsiteX24" fmla="*/ 158172 w 535688"/>
                <a:gd name="connsiteY24" fmla="*/ 26322 h 598024"/>
                <a:gd name="connsiteX25" fmla="*/ 140598 w 535688"/>
                <a:gd name="connsiteY25" fmla="*/ 35097 h 598024"/>
                <a:gd name="connsiteX26" fmla="*/ 87873 w 535688"/>
                <a:gd name="connsiteY26" fmla="*/ 61419 h 598024"/>
                <a:gd name="connsiteX27" fmla="*/ 79086 w 535688"/>
                <a:gd name="connsiteY27" fmla="*/ 70194 h 598024"/>
                <a:gd name="connsiteX28" fmla="*/ 52724 w 535688"/>
                <a:gd name="connsiteY28" fmla="*/ 96516 h 598024"/>
                <a:gd name="connsiteX29" fmla="*/ 35149 w 535688"/>
                <a:gd name="connsiteY29" fmla="*/ 114064 h 598024"/>
                <a:gd name="connsiteX30" fmla="*/ 17575 w 535688"/>
                <a:gd name="connsiteY30" fmla="*/ 149161 h 598024"/>
                <a:gd name="connsiteX31" fmla="*/ 17575 w 535688"/>
                <a:gd name="connsiteY31" fmla="*/ 157935 h 598024"/>
                <a:gd name="connsiteX32" fmla="*/ 8787 w 535688"/>
                <a:gd name="connsiteY32" fmla="*/ 201805 h 598024"/>
                <a:gd name="connsiteX33" fmla="*/ 0 w 535688"/>
                <a:gd name="connsiteY33" fmla="*/ 236902 h 598024"/>
                <a:gd name="connsiteX34" fmla="*/ 0 w 535688"/>
                <a:gd name="connsiteY34" fmla="*/ 254451 h 598024"/>
                <a:gd name="connsiteX35" fmla="*/ 8787 w 535688"/>
                <a:gd name="connsiteY35" fmla="*/ 271999 h 598024"/>
                <a:gd name="connsiteX36" fmla="*/ 17575 w 535688"/>
                <a:gd name="connsiteY36" fmla="*/ 289547 h 598024"/>
                <a:gd name="connsiteX37" fmla="*/ 26362 w 535688"/>
                <a:gd name="connsiteY37" fmla="*/ 307096 h 598024"/>
                <a:gd name="connsiteX38" fmla="*/ 26362 w 535688"/>
                <a:gd name="connsiteY38" fmla="*/ 333418 h 598024"/>
                <a:gd name="connsiteX39" fmla="*/ 17575 w 535688"/>
                <a:gd name="connsiteY39" fmla="*/ 359741 h 598024"/>
                <a:gd name="connsiteX40" fmla="*/ 17575 w 535688"/>
                <a:gd name="connsiteY40" fmla="*/ 412385 h 598024"/>
                <a:gd name="connsiteX41" fmla="*/ 26362 w 535688"/>
                <a:gd name="connsiteY41" fmla="*/ 438708 h 598024"/>
                <a:gd name="connsiteX42" fmla="*/ 35149 w 535688"/>
                <a:gd name="connsiteY42" fmla="*/ 456257 h 598024"/>
                <a:gd name="connsiteX43" fmla="*/ 43937 w 535688"/>
                <a:gd name="connsiteY43" fmla="*/ 465030 h 598024"/>
                <a:gd name="connsiteX44" fmla="*/ 79086 w 535688"/>
                <a:gd name="connsiteY44" fmla="*/ 491354 h 598024"/>
                <a:gd name="connsiteX45" fmla="*/ 105448 w 535688"/>
                <a:gd name="connsiteY45" fmla="*/ 500129 h 598024"/>
                <a:gd name="connsiteX46" fmla="*/ 131810 w 535688"/>
                <a:gd name="connsiteY46" fmla="*/ 526452 h 598024"/>
                <a:gd name="connsiteX47" fmla="*/ 158172 w 535688"/>
                <a:gd name="connsiteY47" fmla="*/ 552776 h 598024"/>
                <a:gd name="connsiteX48" fmla="*/ 175747 w 535688"/>
                <a:gd name="connsiteY48" fmla="*/ 561550 h 598024"/>
                <a:gd name="connsiteX49" fmla="*/ 228471 w 535688"/>
                <a:gd name="connsiteY49" fmla="*/ 579099 h 598024"/>
                <a:gd name="connsiteX50" fmla="*/ 246046 w 535688"/>
                <a:gd name="connsiteY50" fmla="*/ 579099 h 598024"/>
                <a:gd name="connsiteX51" fmla="*/ 316344 w 535688"/>
                <a:gd name="connsiteY51" fmla="*/ 596638 h 598024"/>
                <a:gd name="connsiteX52" fmla="*/ 333919 w 535688"/>
                <a:gd name="connsiteY52" fmla="*/ 596638 h 598024"/>
                <a:gd name="connsiteX53" fmla="*/ 351494 w 535688"/>
                <a:gd name="connsiteY53" fmla="*/ 587874 h 598024"/>
                <a:gd name="connsiteX54" fmla="*/ 360281 w 535688"/>
                <a:gd name="connsiteY54" fmla="*/ 561550 h 598024"/>
                <a:gd name="connsiteX55" fmla="*/ 377856 w 535688"/>
                <a:gd name="connsiteY55" fmla="*/ 552776 h 598024"/>
                <a:gd name="connsiteX56" fmla="*/ 421793 w 535688"/>
                <a:gd name="connsiteY56" fmla="*/ 544001 h 598024"/>
                <a:gd name="connsiteX57" fmla="*/ 500879 w 535688"/>
                <a:gd name="connsiteY57" fmla="*/ 500129 h 598024"/>
                <a:gd name="connsiteX58" fmla="*/ 518453 w 535688"/>
                <a:gd name="connsiteY58" fmla="*/ 473805 h 598024"/>
                <a:gd name="connsiteX59" fmla="*/ 518453 w 535688"/>
                <a:gd name="connsiteY59" fmla="*/ 456257 h 598024"/>
                <a:gd name="connsiteX60" fmla="*/ 518453 w 535688"/>
                <a:gd name="connsiteY60" fmla="*/ 403611 h 598024"/>
                <a:gd name="connsiteX61" fmla="*/ 527241 w 535688"/>
                <a:gd name="connsiteY61" fmla="*/ 386063 h 598024"/>
                <a:gd name="connsiteX62" fmla="*/ 536028 w 535688"/>
                <a:gd name="connsiteY62" fmla="*/ 298321 h 598024"/>
                <a:gd name="connsiteX63" fmla="*/ 316344 w 535688"/>
                <a:gd name="connsiteY63" fmla="*/ 307096 h 598024"/>
                <a:gd name="connsiteX64" fmla="*/ 316344 w 535688"/>
                <a:gd name="connsiteY64" fmla="*/ 315870 h 598024"/>
                <a:gd name="connsiteX65" fmla="*/ 298770 w 535688"/>
                <a:gd name="connsiteY65" fmla="*/ 333418 h 598024"/>
                <a:gd name="connsiteX66" fmla="*/ 272408 w 535688"/>
                <a:gd name="connsiteY66" fmla="*/ 333418 h 598024"/>
                <a:gd name="connsiteX67" fmla="*/ 263620 w 535688"/>
                <a:gd name="connsiteY67" fmla="*/ 342193 h 598024"/>
                <a:gd name="connsiteX68" fmla="*/ 254833 w 535688"/>
                <a:gd name="connsiteY68" fmla="*/ 350966 h 598024"/>
                <a:gd name="connsiteX69" fmla="*/ 228471 w 535688"/>
                <a:gd name="connsiteY69" fmla="*/ 342193 h 598024"/>
                <a:gd name="connsiteX70" fmla="*/ 219684 w 535688"/>
                <a:gd name="connsiteY70" fmla="*/ 333418 h 598024"/>
                <a:gd name="connsiteX71" fmla="*/ 202109 w 535688"/>
                <a:gd name="connsiteY71" fmla="*/ 324644 h 598024"/>
                <a:gd name="connsiteX72" fmla="*/ 149385 w 535688"/>
                <a:gd name="connsiteY72" fmla="*/ 289547 h 598024"/>
                <a:gd name="connsiteX73" fmla="*/ 149385 w 535688"/>
                <a:gd name="connsiteY73" fmla="*/ 263225 h 598024"/>
                <a:gd name="connsiteX74" fmla="*/ 158172 w 535688"/>
                <a:gd name="connsiteY74" fmla="*/ 210580 h 598024"/>
                <a:gd name="connsiteX75" fmla="*/ 202109 w 535688"/>
                <a:gd name="connsiteY75" fmla="*/ 175483 h 598024"/>
                <a:gd name="connsiteX76" fmla="*/ 237258 w 535688"/>
                <a:gd name="connsiteY76" fmla="*/ 166710 h 598024"/>
                <a:gd name="connsiteX77" fmla="*/ 254833 w 535688"/>
                <a:gd name="connsiteY77" fmla="*/ 166710 h 598024"/>
                <a:gd name="connsiteX78" fmla="*/ 289982 w 535688"/>
                <a:gd name="connsiteY78" fmla="*/ 193032 h 598024"/>
                <a:gd name="connsiteX79" fmla="*/ 333919 w 535688"/>
                <a:gd name="connsiteY79" fmla="*/ 245677 h 598024"/>
                <a:gd name="connsiteX80" fmla="*/ 325132 w 535688"/>
                <a:gd name="connsiteY80" fmla="*/ 289547 h 598024"/>
                <a:gd name="connsiteX81" fmla="*/ 316344 w 535688"/>
                <a:gd name="connsiteY81" fmla="*/ 307096 h 59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35688" h="598024">
                  <a:moveTo>
                    <a:pt x="536028" y="298321"/>
                  </a:moveTo>
                  <a:cubicBezTo>
                    <a:pt x="536028" y="289547"/>
                    <a:pt x="527241" y="280774"/>
                    <a:pt x="518453" y="263225"/>
                  </a:cubicBezTo>
                  <a:cubicBezTo>
                    <a:pt x="518453" y="263225"/>
                    <a:pt x="518453" y="254451"/>
                    <a:pt x="509666" y="254451"/>
                  </a:cubicBezTo>
                  <a:cubicBezTo>
                    <a:pt x="509666" y="245677"/>
                    <a:pt x="509666" y="236902"/>
                    <a:pt x="518453" y="236902"/>
                  </a:cubicBezTo>
                  <a:cubicBezTo>
                    <a:pt x="527241" y="236902"/>
                    <a:pt x="527241" y="236902"/>
                    <a:pt x="527241" y="228129"/>
                  </a:cubicBezTo>
                  <a:lnTo>
                    <a:pt x="527241" y="219354"/>
                  </a:lnTo>
                  <a:cubicBezTo>
                    <a:pt x="527241" y="201805"/>
                    <a:pt x="518453" y="184258"/>
                    <a:pt x="509666" y="166710"/>
                  </a:cubicBezTo>
                  <a:cubicBezTo>
                    <a:pt x="500879" y="166710"/>
                    <a:pt x="492092" y="157935"/>
                    <a:pt x="492092" y="149161"/>
                  </a:cubicBezTo>
                  <a:cubicBezTo>
                    <a:pt x="492092" y="149161"/>
                    <a:pt x="492092" y="149161"/>
                    <a:pt x="483304" y="140387"/>
                  </a:cubicBezTo>
                  <a:cubicBezTo>
                    <a:pt x="474517" y="140387"/>
                    <a:pt x="474517" y="131613"/>
                    <a:pt x="465729" y="131613"/>
                  </a:cubicBezTo>
                  <a:cubicBezTo>
                    <a:pt x="465729" y="131613"/>
                    <a:pt x="465729" y="131613"/>
                    <a:pt x="456942" y="122838"/>
                  </a:cubicBezTo>
                  <a:cubicBezTo>
                    <a:pt x="448155" y="114064"/>
                    <a:pt x="448155" y="105290"/>
                    <a:pt x="456942" y="96516"/>
                  </a:cubicBezTo>
                  <a:lnTo>
                    <a:pt x="465729" y="96516"/>
                  </a:lnTo>
                  <a:cubicBezTo>
                    <a:pt x="474517" y="96516"/>
                    <a:pt x="474517" y="96516"/>
                    <a:pt x="492092" y="96516"/>
                  </a:cubicBezTo>
                  <a:cubicBezTo>
                    <a:pt x="492092" y="87742"/>
                    <a:pt x="483304" y="78968"/>
                    <a:pt x="483304" y="70194"/>
                  </a:cubicBezTo>
                  <a:lnTo>
                    <a:pt x="474517" y="61419"/>
                  </a:lnTo>
                  <a:cubicBezTo>
                    <a:pt x="465729" y="52646"/>
                    <a:pt x="448155" y="52646"/>
                    <a:pt x="439367" y="43871"/>
                  </a:cubicBezTo>
                  <a:cubicBezTo>
                    <a:pt x="430580" y="43871"/>
                    <a:pt x="430580" y="35097"/>
                    <a:pt x="421793" y="35097"/>
                  </a:cubicBezTo>
                  <a:cubicBezTo>
                    <a:pt x="413005" y="26322"/>
                    <a:pt x="395431" y="26322"/>
                    <a:pt x="386643" y="17549"/>
                  </a:cubicBezTo>
                  <a:cubicBezTo>
                    <a:pt x="369069" y="8774"/>
                    <a:pt x="351494" y="8774"/>
                    <a:pt x="333919" y="8774"/>
                  </a:cubicBezTo>
                  <a:cubicBezTo>
                    <a:pt x="325132" y="8774"/>
                    <a:pt x="325132" y="8774"/>
                    <a:pt x="316344" y="0"/>
                  </a:cubicBezTo>
                  <a:cubicBezTo>
                    <a:pt x="307557" y="0"/>
                    <a:pt x="289982" y="0"/>
                    <a:pt x="281195" y="0"/>
                  </a:cubicBezTo>
                  <a:cubicBezTo>
                    <a:pt x="254833" y="8774"/>
                    <a:pt x="228471" y="8774"/>
                    <a:pt x="202109" y="8774"/>
                  </a:cubicBezTo>
                  <a:cubicBezTo>
                    <a:pt x="193322" y="8774"/>
                    <a:pt x="184534" y="8774"/>
                    <a:pt x="175747" y="17549"/>
                  </a:cubicBezTo>
                  <a:cubicBezTo>
                    <a:pt x="166960" y="17549"/>
                    <a:pt x="166960" y="17549"/>
                    <a:pt x="158172" y="26322"/>
                  </a:cubicBezTo>
                  <a:cubicBezTo>
                    <a:pt x="149385" y="26322"/>
                    <a:pt x="140598" y="35097"/>
                    <a:pt x="140598" y="35097"/>
                  </a:cubicBezTo>
                  <a:cubicBezTo>
                    <a:pt x="123023" y="35097"/>
                    <a:pt x="105448" y="52646"/>
                    <a:pt x="87873" y="61419"/>
                  </a:cubicBezTo>
                  <a:cubicBezTo>
                    <a:pt x="87873" y="61419"/>
                    <a:pt x="79086" y="61419"/>
                    <a:pt x="79086" y="70194"/>
                  </a:cubicBezTo>
                  <a:cubicBezTo>
                    <a:pt x="70299" y="78968"/>
                    <a:pt x="61511" y="78968"/>
                    <a:pt x="52724" y="96516"/>
                  </a:cubicBezTo>
                  <a:cubicBezTo>
                    <a:pt x="52724" y="105290"/>
                    <a:pt x="43937" y="105290"/>
                    <a:pt x="35149" y="114064"/>
                  </a:cubicBezTo>
                  <a:cubicBezTo>
                    <a:pt x="26362" y="122838"/>
                    <a:pt x="26362" y="140387"/>
                    <a:pt x="17575" y="149161"/>
                  </a:cubicBezTo>
                  <a:cubicBezTo>
                    <a:pt x="17575" y="149161"/>
                    <a:pt x="17575" y="149161"/>
                    <a:pt x="17575" y="157935"/>
                  </a:cubicBezTo>
                  <a:cubicBezTo>
                    <a:pt x="17575" y="175483"/>
                    <a:pt x="8787" y="184258"/>
                    <a:pt x="8787" y="201805"/>
                  </a:cubicBezTo>
                  <a:cubicBezTo>
                    <a:pt x="8787" y="210580"/>
                    <a:pt x="0" y="228129"/>
                    <a:pt x="0" y="236902"/>
                  </a:cubicBezTo>
                  <a:cubicBezTo>
                    <a:pt x="0" y="245677"/>
                    <a:pt x="0" y="245677"/>
                    <a:pt x="0" y="254451"/>
                  </a:cubicBezTo>
                  <a:cubicBezTo>
                    <a:pt x="0" y="263225"/>
                    <a:pt x="0" y="263225"/>
                    <a:pt x="8787" y="271999"/>
                  </a:cubicBezTo>
                  <a:cubicBezTo>
                    <a:pt x="8787" y="280774"/>
                    <a:pt x="17575" y="280774"/>
                    <a:pt x="17575" y="289547"/>
                  </a:cubicBezTo>
                  <a:cubicBezTo>
                    <a:pt x="17575" y="298321"/>
                    <a:pt x="26362" y="298321"/>
                    <a:pt x="26362" y="307096"/>
                  </a:cubicBezTo>
                  <a:cubicBezTo>
                    <a:pt x="35149" y="315869"/>
                    <a:pt x="26362" y="324644"/>
                    <a:pt x="26362" y="333418"/>
                  </a:cubicBezTo>
                  <a:cubicBezTo>
                    <a:pt x="26362" y="342193"/>
                    <a:pt x="17575" y="350966"/>
                    <a:pt x="17575" y="359741"/>
                  </a:cubicBezTo>
                  <a:cubicBezTo>
                    <a:pt x="17575" y="377289"/>
                    <a:pt x="17575" y="394838"/>
                    <a:pt x="17575" y="412385"/>
                  </a:cubicBezTo>
                  <a:cubicBezTo>
                    <a:pt x="17575" y="421160"/>
                    <a:pt x="26362" y="429934"/>
                    <a:pt x="26362" y="438708"/>
                  </a:cubicBezTo>
                  <a:cubicBezTo>
                    <a:pt x="26362" y="447482"/>
                    <a:pt x="35149" y="447482"/>
                    <a:pt x="35149" y="456257"/>
                  </a:cubicBezTo>
                  <a:cubicBezTo>
                    <a:pt x="35149" y="456257"/>
                    <a:pt x="35149" y="456257"/>
                    <a:pt x="43937" y="465030"/>
                  </a:cubicBezTo>
                  <a:cubicBezTo>
                    <a:pt x="52724" y="473805"/>
                    <a:pt x="70299" y="482580"/>
                    <a:pt x="79086" y="491354"/>
                  </a:cubicBezTo>
                  <a:cubicBezTo>
                    <a:pt x="87873" y="491354"/>
                    <a:pt x="96661" y="500129"/>
                    <a:pt x="105448" y="500129"/>
                  </a:cubicBezTo>
                  <a:cubicBezTo>
                    <a:pt x="114236" y="508903"/>
                    <a:pt x="123023" y="508903"/>
                    <a:pt x="131810" y="526452"/>
                  </a:cubicBezTo>
                  <a:cubicBezTo>
                    <a:pt x="140598" y="535227"/>
                    <a:pt x="140598" y="544001"/>
                    <a:pt x="158172" y="552776"/>
                  </a:cubicBezTo>
                  <a:cubicBezTo>
                    <a:pt x="166960" y="552776"/>
                    <a:pt x="166960" y="561550"/>
                    <a:pt x="175747" y="561550"/>
                  </a:cubicBezTo>
                  <a:cubicBezTo>
                    <a:pt x="193322" y="570325"/>
                    <a:pt x="210896" y="579099"/>
                    <a:pt x="228471" y="579099"/>
                  </a:cubicBezTo>
                  <a:lnTo>
                    <a:pt x="246046" y="579099"/>
                  </a:lnTo>
                  <a:cubicBezTo>
                    <a:pt x="272408" y="579099"/>
                    <a:pt x="298770" y="579099"/>
                    <a:pt x="316344" y="596638"/>
                  </a:cubicBezTo>
                  <a:cubicBezTo>
                    <a:pt x="325132" y="596638"/>
                    <a:pt x="333919" y="605412"/>
                    <a:pt x="333919" y="596638"/>
                  </a:cubicBezTo>
                  <a:cubicBezTo>
                    <a:pt x="333919" y="596638"/>
                    <a:pt x="342707" y="587874"/>
                    <a:pt x="351494" y="587874"/>
                  </a:cubicBezTo>
                  <a:cubicBezTo>
                    <a:pt x="351494" y="579099"/>
                    <a:pt x="360281" y="570325"/>
                    <a:pt x="360281" y="561550"/>
                  </a:cubicBezTo>
                  <a:cubicBezTo>
                    <a:pt x="360281" y="552776"/>
                    <a:pt x="369069" y="552776"/>
                    <a:pt x="377856" y="552776"/>
                  </a:cubicBezTo>
                  <a:cubicBezTo>
                    <a:pt x="395431" y="552776"/>
                    <a:pt x="404218" y="552776"/>
                    <a:pt x="421793" y="544001"/>
                  </a:cubicBezTo>
                  <a:cubicBezTo>
                    <a:pt x="448155" y="535227"/>
                    <a:pt x="474517" y="517678"/>
                    <a:pt x="500879" y="500129"/>
                  </a:cubicBezTo>
                  <a:cubicBezTo>
                    <a:pt x="509666" y="491354"/>
                    <a:pt x="518453" y="482580"/>
                    <a:pt x="518453" y="473805"/>
                  </a:cubicBezTo>
                  <a:cubicBezTo>
                    <a:pt x="518453" y="465030"/>
                    <a:pt x="518453" y="456257"/>
                    <a:pt x="518453" y="456257"/>
                  </a:cubicBezTo>
                  <a:cubicBezTo>
                    <a:pt x="518453" y="438708"/>
                    <a:pt x="518453" y="421160"/>
                    <a:pt x="518453" y="403611"/>
                  </a:cubicBezTo>
                  <a:cubicBezTo>
                    <a:pt x="518453" y="394838"/>
                    <a:pt x="518453" y="386063"/>
                    <a:pt x="527241" y="386063"/>
                  </a:cubicBezTo>
                  <a:cubicBezTo>
                    <a:pt x="536028" y="333418"/>
                    <a:pt x="536028" y="315870"/>
                    <a:pt x="536028" y="298321"/>
                  </a:cubicBezTo>
                  <a:close/>
                  <a:moveTo>
                    <a:pt x="316344" y="307096"/>
                  </a:moveTo>
                  <a:lnTo>
                    <a:pt x="316344" y="315870"/>
                  </a:lnTo>
                  <a:cubicBezTo>
                    <a:pt x="316344" y="333418"/>
                    <a:pt x="316344" y="333418"/>
                    <a:pt x="298770" y="333418"/>
                  </a:cubicBezTo>
                  <a:cubicBezTo>
                    <a:pt x="289982" y="333418"/>
                    <a:pt x="281195" y="333418"/>
                    <a:pt x="272408" y="333418"/>
                  </a:cubicBezTo>
                  <a:cubicBezTo>
                    <a:pt x="263620" y="333418"/>
                    <a:pt x="263620" y="333418"/>
                    <a:pt x="263620" y="342193"/>
                  </a:cubicBezTo>
                  <a:cubicBezTo>
                    <a:pt x="263620" y="350966"/>
                    <a:pt x="263620" y="350966"/>
                    <a:pt x="254833" y="350966"/>
                  </a:cubicBezTo>
                  <a:cubicBezTo>
                    <a:pt x="246046" y="350966"/>
                    <a:pt x="237258" y="350966"/>
                    <a:pt x="228471" y="342193"/>
                  </a:cubicBezTo>
                  <a:cubicBezTo>
                    <a:pt x="228471" y="342193"/>
                    <a:pt x="228471" y="342193"/>
                    <a:pt x="219684" y="333418"/>
                  </a:cubicBezTo>
                  <a:cubicBezTo>
                    <a:pt x="210896" y="324644"/>
                    <a:pt x="210896" y="324644"/>
                    <a:pt x="202109" y="324644"/>
                  </a:cubicBezTo>
                  <a:cubicBezTo>
                    <a:pt x="184534" y="324644"/>
                    <a:pt x="166960" y="307096"/>
                    <a:pt x="149385" y="289547"/>
                  </a:cubicBezTo>
                  <a:cubicBezTo>
                    <a:pt x="149385" y="280774"/>
                    <a:pt x="149385" y="271999"/>
                    <a:pt x="149385" y="263225"/>
                  </a:cubicBezTo>
                  <a:cubicBezTo>
                    <a:pt x="149385" y="245677"/>
                    <a:pt x="149385" y="228129"/>
                    <a:pt x="158172" y="210580"/>
                  </a:cubicBezTo>
                  <a:cubicBezTo>
                    <a:pt x="166960" y="193032"/>
                    <a:pt x="175747" y="175483"/>
                    <a:pt x="202109" y="175483"/>
                  </a:cubicBezTo>
                  <a:cubicBezTo>
                    <a:pt x="210896" y="175483"/>
                    <a:pt x="228471" y="166710"/>
                    <a:pt x="237258" y="166710"/>
                  </a:cubicBezTo>
                  <a:cubicBezTo>
                    <a:pt x="246046" y="166710"/>
                    <a:pt x="254833" y="166710"/>
                    <a:pt x="254833" y="166710"/>
                  </a:cubicBezTo>
                  <a:cubicBezTo>
                    <a:pt x="263620" y="175483"/>
                    <a:pt x="281195" y="184258"/>
                    <a:pt x="289982" y="193032"/>
                  </a:cubicBezTo>
                  <a:cubicBezTo>
                    <a:pt x="307557" y="219354"/>
                    <a:pt x="316344" y="236902"/>
                    <a:pt x="333919" y="245677"/>
                  </a:cubicBezTo>
                  <a:cubicBezTo>
                    <a:pt x="351494" y="254451"/>
                    <a:pt x="351494" y="271999"/>
                    <a:pt x="325132" y="289547"/>
                  </a:cubicBezTo>
                  <a:cubicBezTo>
                    <a:pt x="316344" y="298321"/>
                    <a:pt x="307557" y="298321"/>
                    <a:pt x="316344" y="307096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DE52A41-1722-674F-9F50-C5B30372FE8E}"/>
                </a:ext>
              </a:extLst>
            </p:cNvPr>
            <p:cNvSpPr/>
            <p:nvPr/>
          </p:nvSpPr>
          <p:spPr>
            <a:xfrm>
              <a:off x="2248063" y="1296429"/>
              <a:ext cx="298749" cy="577403"/>
            </a:xfrm>
            <a:custGeom>
              <a:avLst/>
              <a:gdLst>
                <a:gd name="connsiteX0" fmla="*/ 219663 w 298749"/>
                <a:gd name="connsiteY0" fmla="*/ 8749 h 577403"/>
                <a:gd name="connsiteX1" fmla="*/ 281175 w 298749"/>
                <a:gd name="connsiteY1" fmla="*/ 0 h 577403"/>
                <a:gd name="connsiteX2" fmla="*/ 298749 w 298749"/>
                <a:gd name="connsiteY2" fmla="*/ 26246 h 577403"/>
                <a:gd name="connsiteX3" fmla="*/ 298749 w 298749"/>
                <a:gd name="connsiteY3" fmla="*/ 69988 h 577403"/>
                <a:gd name="connsiteX4" fmla="*/ 298749 w 298749"/>
                <a:gd name="connsiteY4" fmla="*/ 96233 h 577403"/>
                <a:gd name="connsiteX5" fmla="*/ 298749 w 298749"/>
                <a:gd name="connsiteY5" fmla="*/ 201217 h 577403"/>
                <a:gd name="connsiteX6" fmla="*/ 298749 w 298749"/>
                <a:gd name="connsiteY6" fmla="*/ 236210 h 577403"/>
                <a:gd name="connsiteX7" fmla="*/ 289962 w 298749"/>
                <a:gd name="connsiteY7" fmla="*/ 279953 h 577403"/>
                <a:gd name="connsiteX8" fmla="*/ 289962 w 298749"/>
                <a:gd name="connsiteY8" fmla="*/ 498666 h 577403"/>
                <a:gd name="connsiteX9" fmla="*/ 254812 w 298749"/>
                <a:gd name="connsiteY9" fmla="*/ 498666 h 577403"/>
                <a:gd name="connsiteX10" fmla="*/ 228451 w 298749"/>
                <a:gd name="connsiteY10" fmla="*/ 489918 h 577403"/>
                <a:gd name="connsiteX11" fmla="*/ 202099 w 298749"/>
                <a:gd name="connsiteY11" fmla="*/ 489918 h 577403"/>
                <a:gd name="connsiteX12" fmla="*/ 202099 w 298749"/>
                <a:gd name="connsiteY12" fmla="*/ 472421 h 577403"/>
                <a:gd name="connsiteX13" fmla="*/ 193311 w 298749"/>
                <a:gd name="connsiteY13" fmla="*/ 463672 h 577403"/>
                <a:gd name="connsiteX14" fmla="*/ 193311 w 298749"/>
                <a:gd name="connsiteY14" fmla="*/ 454923 h 577403"/>
                <a:gd name="connsiteX15" fmla="*/ 202099 w 298749"/>
                <a:gd name="connsiteY15" fmla="*/ 446175 h 577403"/>
                <a:gd name="connsiteX16" fmla="*/ 202099 w 298749"/>
                <a:gd name="connsiteY16" fmla="*/ 297450 h 577403"/>
                <a:gd name="connsiteX17" fmla="*/ 193311 w 298749"/>
                <a:gd name="connsiteY17" fmla="*/ 271204 h 577403"/>
                <a:gd name="connsiteX18" fmla="*/ 184524 w 298749"/>
                <a:gd name="connsiteY18" fmla="*/ 271204 h 577403"/>
                <a:gd name="connsiteX19" fmla="*/ 166949 w 298749"/>
                <a:gd name="connsiteY19" fmla="*/ 271204 h 577403"/>
                <a:gd name="connsiteX20" fmla="*/ 123013 w 298749"/>
                <a:gd name="connsiteY20" fmla="*/ 271204 h 577403"/>
                <a:gd name="connsiteX21" fmla="*/ 114225 w 298749"/>
                <a:gd name="connsiteY21" fmla="*/ 262455 h 577403"/>
                <a:gd name="connsiteX22" fmla="*/ 158162 w 298749"/>
                <a:gd name="connsiteY22" fmla="*/ 253708 h 577403"/>
                <a:gd name="connsiteX23" fmla="*/ 105438 w 298749"/>
                <a:gd name="connsiteY23" fmla="*/ 253708 h 577403"/>
                <a:gd name="connsiteX24" fmla="*/ 96651 w 298749"/>
                <a:gd name="connsiteY24" fmla="*/ 262455 h 577403"/>
                <a:gd name="connsiteX25" fmla="*/ 96651 w 298749"/>
                <a:gd name="connsiteY25" fmla="*/ 288702 h 577403"/>
                <a:gd name="connsiteX26" fmla="*/ 87863 w 298749"/>
                <a:gd name="connsiteY26" fmla="*/ 507415 h 577403"/>
                <a:gd name="connsiteX27" fmla="*/ 87863 w 298749"/>
                <a:gd name="connsiteY27" fmla="*/ 524912 h 577403"/>
                <a:gd name="connsiteX28" fmla="*/ 87863 w 298749"/>
                <a:gd name="connsiteY28" fmla="*/ 577403 h 577403"/>
                <a:gd name="connsiteX29" fmla="*/ 17575 w 298749"/>
                <a:gd name="connsiteY29" fmla="*/ 577403 h 577403"/>
                <a:gd name="connsiteX30" fmla="*/ 8787 w 298749"/>
                <a:gd name="connsiteY30" fmla="*/ 551157 h 577403"/>
                <a:gd name="connsiteX31" fmla="*/ 8787 w 298749"/>
                <a:gd name="connsiteY31" fmla="*/ 568654 h 577403"/>
                <a:gd name="connsiteX32" fmla="*/ 0 w 298749"/>
                <a:gd name="connsiteY32" fmla="*/ 568654 h 577403"/>
                <a:gd name="connsiteX33" fmla="*/ 0 w 298749"/>
                <a:gd name="connsiteY33" fmla="*/ 533661 h 577403"/>
                <a:gd name="connsiteX34" fmla="*/ 8787 w 298749"/>
                <a:gd name="connsiteY34" fmla="*/ 524912 h 577403"/>
                <a:gd name="connsiteX35" fmla="*/ 8787 w 298749"/>
                <a:gd name="connsiteY35" fmla="*/ 472421 h 577403"/>
                <a:gd name="connsiteX36" fmla="*/ 0 w 298749"/>
                <a:gd name="connsiteY36" fmla="*/ 288702 h 577403"/>
                <a:gd name="connsiteX37" fmla="*/ 0 w 298749"/>
                <a:gd name="connsiteY37" fmla="*/ 271204 h 577403"/>
                <a:gd name="connsiteX38" fmla="*/ 8787 w 298749"/>
                <a:gd name="connsiteY38" fmla="*/ 201217 h 577403"/>
                <a:gd name="connsiteX39" fmla="*/ 26362 w 298749"/>
                <a:gd name="connsiteY39" fmla="*/ 8749 h 577403"/>
                <a:gd name="connsiteX40" fmla="*/ 70288 w 298749"/>
                <a:gd name="connsiteY40" fmla="*/ 8749 h 577403"/>
                <a:gd name="connsiteX41" fmla="*/ 87863 w 298749"/>
                <a:gd name="connsiteY41" fmla="*/ 34994 h 577403"/>
                <a:gd name="connsiteX42" fmla="*/ 105438 w 298749"/>
                <a:gd name="connsiteY42" fmla="*/ 26246 h 577403"/>
                <a:gd name="connsiteX43" fmla="*/ 114225 w 298749"/>
                <a:gd name="connsiteY43" fmla="*/ 43743 h 577403"/>
                <a:gd name="connsiteX44" fmla="*/ 114225 w 298749"/>
                <a:gd name="connsiteY44" fmla="*/ 78737 h 577403"/>
                <a:gd name="connsiteX45" fmla="*/ 105438 w 298749"/>
                <a:gd name="connsiteY45" fmla="*/ 87486 h 577403"/>
                <a:gd name="connsiteX46" fmla="*/ 105438 w 298749"/>
                <a:gd name="connsiteY46" fmla="*/ 104982 h 577403"/>
                <a:gd name="connsiteX47" fmla="*/ 114225 w 298749"/>
                <a:gd name="connsiteY47" fmla="*/ 104982 h 577403"/>
                <a:gd name="connsiteX48" fmla="*/ 114225 w 298749"/>
                <a:gd name="connsiteY48" fmla="*/ 113731 h 577403"/>
                <a:gd name="connsiteX49" fmla="*/ 96651 w 298749"/>
                <a:gd name="connsiteY49" fmla="*/ 131228 h 577403"/>
                <a:gd name="connsiteX50" fmla="*/ 87863 w 298749"/>
                <a:gd name="connsiteY50" fmla="*/ 122480 h 577403"/>
                <a:gd name="connsiteX51" fmla="*/ 123013 w 298749"/>
                <a:gd name="connsiteY51" fmla="*/ 157473 h 577403"/>
                <a:gd name="connsiteX52" fmla="*/ 123013 w 298749"/>
                <a:gd name="connsiteY52" fmla="*/ 183719 h 577403"/>
                <a:gd name="connsiteX53" fmla="*/ 140587 w 298749"/>
                <a:gd name="connsiteY53" fmla="*/ 183719 h 577403"/>
                <a:gd name="connsiteX54" fmla="*/ 158162 w 298749"/>
                <a:gd name="connsiteY54" fmla="*/ 183719 h 577403"/>
                <a:gd name="connsiteX55" fmla="*/ 210886 w 298749"/>
                <a:gd name="connsiteY55" fmla="*/ 174971 h 577403"/>
                <a:gd name="connsiteX56" fmla="*/ 228451 w 298749"/>
                <a:gd name="connsiteY56" fmla="*/ 174971 h 577403"/>
                <a:gd name="connsiteX57" fmla="*/ 228451 w 298749"/>
                <a:gd name="connsiteY57" fmla="*/ 139977 h 577403"/>
                <a:gd name="connsiteX58" fmla="*/ 210886 w 298749"/>
                <a:gd name="connsiteY58" fmla="*/ 113731 h 577403"/>
                <a:gd name="connsiteX59" fmla="*/ 219663 w 298749"/>
                <a:gd name="connsiteY59" fmla="*/ 43743 h 577403"/>
                <a:gd name="connsiteX60" fmla="*/ 219663 w 298749"/>
                <a:gd name="connsiteY60" fmla="*/ 8749 h 577403"/>
                <a:gd name="connsiteX61" fmla="*/ 114225 w 298749"/>
                <a:gd name="connsiteY61" fmla="*/ 34994 h 577403"/>
                <a:gd name="connsiteX62" fmla="*/ 114225 w 298749"/>
                <a:gd name="connsiteY62" fmla="*/ 69988 h 577403"/>
                <a:gd name="connsiteX63" fmla="*/ 123013 w 298749"/>
                <a:gd name="connsiteY63" fmla="*/ 69988 h 577403"/>
                <a:gd name="connsiteX64" fmla="*/ 114225 w 298749"/>
                <a:gd name="connsiteY64" fmla="*/ 34994 h 5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98749" h="577403">
                  <a:moveTo>
                    <a:pt x="219663" y="8749"/>
                  </a:moveTo>
                  <a:cubicBezTo>
                    <a:pt x="228451" y="8749"/>
                    <a:pt x="246025" y="8749"/>
                    <a:pt x="281175" y="0"/>
                  </a:cubicBezTo>
                  <a:cubicBezTo>
                    <a:pt x="298749" y="0"/>
                    <a:pt x="298749" y="8749"/>
                    <a:pt x="298749" y="26246"/>
                  </a:cubicBezTo>
                  <a:cubicBezTo>
                    <a:pt x="298749" y="34994"/>
                    <a:pt x="298749" y="52491"/>
                    <a:pt x="298749" y="69988"/>
                  </a:cubicBezTo>
                  <a:cubicBezTo>
                    <a:pt x="298749" y="78737"/>
                    <a:pt x="298749" y="87486"/>
                    <a:pt x="298749" y="96233"/>
                  </a:cubicBezTo>
                  <a:cubicBezTo>
                    <a:pt x="298749" y="139977"/>
                    <a:pt x="298749" y="166222"/>
                    <a:pt x="298749" y="201217"/>
                  </a:cubicBezTo>
                  <a:lnTo>
                    <a:pt x="298749" y="236210"/>
                  </a:lnTo>
                  <a:cubicBezTo>
                    <a:pt x="298749" y="262455"/>
                    <a:pt x="298749" y="279953"/>
                    <a:pt x="289962" y="279953"/>
                  </a:cubicBezTo>
                  <a:lnTo>
                    <a:pt x="289962" y="498666"/>
                  </a:lnTo>
                  <a:lnTo>
                    <a:pt x="254812" y="498666"/>
                  </a:lnTo>
                  <a:cubicBezTo>
                    <a:pt x="246025" y="489918"/>
                    <a:pt x="237238" y="489918"/>
                    <a:pt x="228451" y="489918"/>
                  </a:cubicBezTo>
                  <a:lnTo>
                    <a:pt x="202099" y="489918"/>
                  </a:lnTo>
                  <a:lnTo>
                    <a:pt x="202099" y="472421"/>
                  </a:lnTo>
                  <a:cubicBezTo>
                    <a:pt x="193311" y="472421"/>
                    <a:pt x="193311" y="463672"/>
                    <a:pt x="193311" y="463672"/>
                  </a:cubicBezTo>
                  <a:lnTo>
                    <a:pt x="193311" y="454923"/>
                  </a:lnTo>
                  <a:cubicBezTo>
                    <a:pt x="193311" y="446175"/>
                    <a:pt x="193311" y="446175"/>
                    <a:pt x="202099" y="446175"/>
                  </a:cubicBezTo>
                  <a:lnTo>
                    <a:pt x="202099" y="297450"/>
                  </a:lnTo>
                  <a:cubicBezTo>
                    <a:pt x="193311" y="288702"/>
                    <a:pt x="193311" y="279953"/>
                    <a:pt x="193311" y="271204"/>
                  </a:cubicBezTo>
                  <a:lnTo>
                    <a:pt x="184524" y="271204"/>
                  </a:lnTo>
                  <a:cubicBezTo>
                    <a:pt x="175737" y="271204"/>
                    <a:pt x="166949" y="271204"/>
                    <a:pt x="166949" y="271204"/>
                  </a:cubicBezTo>
                  <a:lnTo>
                    <a:pt x="123013" y="271204"/>
                  </a:lnTo>
                  <a:cubicBezTo>
                    <a:pt x="114225" y="271204"/>
                    <a:pt x="114225" y="271204"/>
                    <a:pt x="114225" y="262455"/>
                  </a:cubicBezTo>
                  <a:cubicBezTo>
                    <a:pt x="114225" y="262455"/>
                    <a:pt x="131800" y="253708"/>
                    <a:pt x="158162" y="253708"/>
                  </a:cubicBezTo>
                  <a:lnTo>
                    <a:pt x="105438" y="253708"/>
                  </a:lnTo>
                  <a:cubicBezTo>
                    <a:pt x="96651" y="253708"/>
                    <a:pt x="96651" y="253708"/>
                    <a:pt x="96651" y="262455"/>
                  </a:cubicBezTo>
                  <a:cubicBezTo>
                    <a:pt x="96651" y="271204"/>
                    <a:pt x="96651" y="279953"/>
                    <a:pt x="96651" y="288702"/>
                  </a:cubicBezTo>
                  <a:cubicBezTo>
                    <a:pt x="96651" y="323695"/>
                    <a:pt x="87863" y="481170"/>
                    <a:pt x="87863" y="507415"/>
                  </a:cubicBezTo>
                  <a:lnTo>
                    <a:pt x="87863" y="524912"/>
                  </a:lnTo>
                  <a:cubicBezTo>
                    <a:pt x="87863" y="551157"/>
                    <a:pt x="87863" y="568654"/>
                    <a:pt x="87863" y="577403"/>
                  </a:cubicBezTo>
                  <a:lnTo>
                    <a:pt x="17575" y="577403"/>
                  </a:lnTo>
                  <a:cubicBezTo>
                    <a:pt x="8787" y="568654"/>
                    <a:pt x="8787" y="559906"/>
                    <a:pt x="8787" y="551157"/>
                  </a:cubicBezTo>
                  <a:lnTo>
                    <a:pt x="8787" y="568654"/>
                  </a:lnTo>
                  <a:lnTo>
                    <a:pt x="0" y="568654"/>
                  </a:lnTo>
                  <a:lnTo>
                    <a:pt x="0" y="533661"/>
                  </a:lnTo>
                  <a:lnTo>
                    <a:pt x="8787" y="524912"/>
                  </a:lnTo>
                  <a:lnTo>
                    <a:pt x="8787" y="472421"/>
                  </a:lnTo>
                  <a:cubicBezTo>
                    <a:pt x="0" y="463672"/>
                    <a:pt x="0" y="314948"/>
                    <a:pt x="0" y="288702"/>
                  </a:cubicBezTo>
                  <a:lnTo>
                    <a:pt x="0" y="271204"/>
                  </a:lnTo>
                  <a:cubicBezTo>
                    <a:pt x="0" y="236210"/>
                    <a:pt x="0" y="218713"/>
                    <a:pt x="8787" y="201217"/>
                  </a:cubicBezTo>
                  <a:cubicBezTo>
                    <a:pt x="8787" y="69988"/>
                    <a:pt x="17575" y="8749"/>
                    <a:pt x="26362" y="8749"/>
                  </a:cubicBezTo>
                  <a:lnTo>
                    <a:pt x="70288" y="8749"/>
                  </a:lnTo>
                  <a:cubicBezTo>
                    <a:pt x="87863" y="8749"/>
                    <a:pt x="87863" y="17497"/>
                    <a:pt x="87863" y="34994"/>
                  </a:cubicBezTo>
                  <a:lnTo>
                    <a:pt x="105438" y="26246"/>
                  </a:lnTo>
                  <a:lnTo>
                    <a:pt x="114225" y="43743"/>
                  </a:lnTo>
                  <a:lnTo>
                    <a:pt x="114225" y="78737"/>
                  </a:lnTo>
                  <a:cubicBezTo>
                    <a:pt x="114225" y="87486"/>
                    <a:pt x="114225" y="87486"/>
                    <a:pt x="105438" y="87486"/>
                  </a:cubicBezTo>
                  <a:lnTo>
                    <a:pt x="105438" y="104982"/>
                  </a:lnTo>
                  <a:lnTo>
                    <a:pt x="114225" y="104982"/>
                  </a:lnTo>
                  <a:lnTo>
                    <a:pt x="114225" y="113731"/>
                  </a:lnTo>
                  <a:cubicBezTo>
                    <a:pt x="105438" y="131228"/>
                    <a:pt x="105438" y="131228"/>
                    <a:pt x="96651" y="131228"/>
                  </a:cubicBezTo>
                  <a:cubicBezTo>
                    <a:pt x="96651" y="122480"/>
                    <a:pt x="96651" y="122480"/>
                    <a:pt x="87863" y="122480"/>
                  </a:cubicBezTo>
                  <a:lnTo>
                    <a:pt x="123013" y="157473"/>
                  </a:lnTo>
                  <a:cubicBezTo>
                    <a:pt x="123013" y="174971"/>
                    <a:pt x="123013" y="183719"/>
                    <a:pt x="123013" y="183719"/>
                  </a:cubicBezTo>
                  <a:lnTo>
                    <a:pt x="140587" y="183719"/>
                  </a:lnTo>
                  <a:cubicBezTo>
                    <a:pt x="149375" y="183719"/>
                    <a:pt x="158162" y="183719"/>
                    <a:pt x="158162" y="183719"/>
                  </a:cubicBezTo>
                  <a:cubicBezTo>
                    <a:pt x="166949" y="174971"/>
                    <a:pt x="184524" y="174971"/>
                    <a:pt x="210886" y="174971"/>
                  </a:cubicBezTo>
                  <a:lnTo>
                    <a:pt x="228451" y="174971"/>
                  </a:lnTo>
                  <a:lnTo>
                    <a:pt x="228451" y="139977"/>
                  </a:lnTo>
                  <a:lnTo>
                    <a:pt x="210886" y="113731"/>
                  </a:lnTo>
                  <a:cubicBezTo>
                    <a:pt x="202099" y="61240"/>
                    <a:pt x="210886" y="43743"/>
                    <a:pt x="219663" y="43743"/>
                  </a:cubicBezTo>
                  <a:lnTo>
                    <a:pt x="219663" y="8749"/>
                  </a:lnTo>
                  <a:close/>
                  <a:moveTo>
                    <a:pt x="114225" y="34994"/>
                  </a:moveTo>
                  <a:lnTo>
                    <a:pt x="114225" y="69988"/>
                  </a:lnTo>
                  <a:lnTo>
                    <a:pt x="123013" y="69988"/>
                  </a:lnTo>
                  <a:lnTo>
                    <a:pt x="114225" y="34994"/>
                  </a:ln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075EF40-34F6-9D48-9917-DC49236C3D70}"/>
                </a:ext>
              </a:extLst>
            </p:cNvPr>
            <p:cNvSpPr/>
            <p:nvPr/>
          </p:nvSpPr>
          <p:spPr>
            <a:xfrm>
              <a:off x="2577718" y="1358293"/>
              <a:ext cx="247241" cy="391809"/>
            </a:xfrm>
            <a:custGeom>
              <a:avLst/>
              <a:gdLst>
                <a:gd name="connsiteX0" fmla="*/ 93776 w 247240"/>
                <a:gd name="connsiteY0" fmla="*/ 0 h 391809"/>
                <a:gd name="connsiteX1" fmla="*/ 119355 w 247240"/>
                <a:gd name="connsiteY1" fmla="*/ 0 h 391809"/>
                <a:gd name="connsiteX2" fmla="*/ 153454 w 247240"/>
                <a:gd name="connsiteY2" fmla="*/ 0 h 391809"/>
                <a:gd name="connsiteX3" fmla="*/ 161984 w 247240"/>
                <a:gd name="connsiteY3" fmla="*/ 8707 h 391809"/>
                <a:gd name="connsiteX4" fmla="*/ 170514 w 247240"/>
                <a:gd name="connsiteY4" fmla="*/ 34828 h 391809"/>
                <a:gd name="connsiteX5" fmla="*/ 179033 w 247240"/>
                <a:gd name="connsiteY5" fmla="*/ 78362 h 391809"/>
                <a:gd name="connsiteX6" fmla="*/ 196083 w 247240"/>
                <a:gd name="connsiteY6" fmla="*/ 130603 h 391809"/>
                <a:gd name="connsiteX7" fmla="*/ 196083 w 247240"/>
                <a:gd name="connsiteY7" fmla="*/ 139310 h 391809"/>
                <a:gd name="connsiteX8" fmla="*/ 221662 w 247240"/>
                <a:gd name="connsiteY8" fmla="*/ 235086 h 391809"/>
                <a:gd name="connsiteX9" fmla="*/ 230191 w 247240"/>
                <a:gd name="connsiteY9" fmla="*/ 278620 h 391809"/>
                <a:gd name="connsiteX10" fmla="*/ 247241 w 247240"/>
                <a:gd name="connsiteY10" fmla="*/ 374395 h 391809"/>
                <a:gd name="connsiteX11" fmla="*/ 247241 w 247240"/>
                <a:gd name="connsiteY11" fmla="*/ 391809 h 391809"/>
                <a:gd name="connsiteX12" fmla="*/ 196083 w 247240"/>
                <a:gd name="connsiteY12" fmla="*/ 391809 h 391809"/>
                <a:gd name="connsiteX13" fmla="*/ 196083 w 247240"/>
                <a:gd name="connsiteY13" fmla="*/ 374395 h 391809"/>
                <a:gd name="connsiteX14" fmla="*/ 187563 w 247240"/>
                <a:gd name="connsiteY14" fmla="*/ 365689 h 391809"/>
                <a:gd name="connsiteX15" fmla="*/ 179033 w 247240"/>
                <a:gd name="connsiteY15" fmla="*/ 348275 h 391809"/>
                <a:gd name="connsiteX16" fmla="*/ 161984 w 247240"/>
                <a:gd name="connsiteY16" fmla="*/ 278620 h 391809"/>
                <a:gd name="connsiteX17" fmla="*/ 153454 w 247240"/>
                <a:gd name="connsiteY17" fmla="*/ 261206 h 391809"/>
                <a:gd name="connsiteX18" fmla="*/ 153454 w 247240"/>
                <a:gd name="connsiteY18" fmla="*/ 243792 h 391809"/>
                <a:gd name="connsiteX19" fmla="*/ 144935 w 247240"/>
                <a:gd name="connsiteY19" fmla="*/ 235086 h 391809"/>
                <a:gd name="connsiteX20" fmla="*/ 119355 w 247240"/>
                <a:gd name="connsiteY20" fmla="*/ 235086 h 391809"/>
                <a:gd name="connsiteX21" fmla="*/ 102306 w 247240"/>
                <a:gd name="connsiteY21" fmla="*/ 235086 h 391809"/>
                <a:gd name="connsiteX22" fmla="*/ 93776 w 247240"/>
                <a:gd name="connsiteY22" fmla="*/ 235086 h 391809"/>
                <a:gd name="connsiteX23" fmla="*/ 85257 w 247240"/>
                <a:gd name="connsiteY23" fmla="*/ 261206 h 391809"/>
                <a:gd name="connsiteX24" fmla="*/ 76727 w 247240"/>
                <a:gd name="connsiteY24" fmla="*/ 304741 h 391809"/>
                <a:gd name="connsiteX25" fmla="*/ 76727 w 247240"/>
                <a:gd name="connsiteY25" fmla="*/ 322154 h 391809"/>
                <a:gd name="connsiteX26" fmla="*/ 68208 w 247240"/>
                <a:gd name="connsiteY26" fmla="*/ 339568 h 391809"/>
                <a:gd name="connsiteX27" fmla="*/ 68208 w 247240"/>
                <a:gd name="connsiteY27" fmla="*/ 322154 h 391809"/>
                <a:gd name="connsiteX28" fmla="*/ 59678 w 247240"/>
                <a:gd name="connsiteY28" fmla="*/ 339568 h 391809"/>
                <a:gd name="connsiteX29" fmla="*/ 34099 w 247240"/>
                <a:gd name="connsiteY29" fmla="*/ 339568 h 391809"/>
                <a:gd name="connsiteX30" fmla="*/ 0 w 247240"/>
                <a:gd name="connsiteY30" fmla="*/ 339568 h 391809"/>
                <a:gd name="connsiteX31" fmla="*/ 8520 w 247240"/>
                <a:gd name="connsiteY31" fmla="*/ 313447 h 391809"/>
                <a:gd name="connsiteX32" fmla="*/ 8520 w 247240"/>
                <a:gd name="connsiteY32" fmla="*/ 322154 h 391809"/>
                <a:gd name="connsiteX33" fmla="*/ 17049 w 247240"/>
                <a:gd name="connsiteY33" fmla="*/ 287327 h 391809"/>
                <a:gd name="connsiteX34" fmla="*/ 34099 w 247240"/>
                <a:gd name="connsiteY34" fmla="*/ 226379 h 391809"/>
                <a:gd name="connsiteX35" fmla="*/ 34099 w 247240"/>
                <a:gd name="connsiteY35" fmla="*/ 217672 h 391809"/>
                <a:gd name="connsiteX36" fmla="*/ 42628 w 247240"/>
                <a:gd name="connsiteY36" fmla="*/ 200258 h 391809"/>
                <a:gd name="connsiteX37" fmla="*/ 51148 w 247240"/>
                <a:gd name="connsiteY37" fmla="*/ 191551 h 391809"/>
                <a:gd name="connsiteX38" fmla="*/ 59678 w 247240"/>
                <a:gd name="connsiteY38" fmla="*/ 104482 h 391809"/>
                <a:gd name="connsiteX39" fmla="*/ 76727 w 247240"/>
                <a:gd name="connsiteY39" fmla="*/ 43534 h 391809"/>
                <a:gd name="connsiteX40" fmla="*/ 85257 w 247240"/>
                <a:gd name="connsiteY40" fmla="*/ 34828 h 391809"/>
                <a:gd name="connsiteX41" fmla="*/ 93776 w 247240"/>
                <a:gd name="connsiteY41" fmla="*/ 0 h 391809"/>
                <a:gd name="connsiteX42" fmla="*/ 59678 w 247240"/>
                <a:gd name="connsiteY42" fmla="*/ 330861 h 391809"/>
                <a:gd name="connsiteX43" fmla="*/ 59678 w 247240"/>
                <a:gd name="connsiteY43" fmla="*/ 330861 h 391809"/>
                <a:gd name="connsiteX44" fmla="*/ 102306 w 247240"/>
                <a:gd name="connsiteY44" fmla="*/ 148017 h 391809"/>
                <a:gd name="connsiteX45" fmla="*/ 93776 w 247240"/>
                <a:gd name="connsiteY45" fmla="*/ 165430 h 391809"/>
                <a:gd name="connsiteX46" fmla="*/ 110836 w 247240"/>
                <a:gd name="connsiteY46" fmla="*/ 165430 h 391809"/>
                <a:gd name="connsiteX47" fmla="*/ 119355 w 247240"/>
                <a:gd name="connsiteY47" fmla="*/ 165430 h 391809"/>
                <a:gd name="connsiteX48" fmla="*/ 127885 w 247240"/>
                <a:gd name="connsiteY48" fmla="*/ 165430 h 391809"/>
                <a:gd name="connsiteX49" fmla="*/ 127885 w 247240"/>
                <a:gd name="connsiteY49" fmla="*/ 148017 h 391809"/>
                <a:gd name="connsiteX50" fmla="*/ 119355 w 247240"/>
                <a:gd name="connsiteY50" fmla="*/ 104482 h 391809"/>
                <a:gd name="connsiteX51" fmla="*/ 110836 w 247240"/>
                <a:gd name="connsiteY51" fmla="*/ 139310 h 391809"/>
                <a:gd name="connsiteX52" fmla="*/ 102306 w 247240"/>
                <a:gd name="connsiteY52" fmla="*/ 148017 h 391809"/>
                <a:gd name="connsiteX53" fmla="*/ 230191 w 247240"/>
                <a:gd name="connsiteY53" fmla="*/ 383103 h 391809"/>
                <a:gd name="connsiteX54" fmla="*/ 196083 w 247240"/>
                <a:gd name="connsiteY54" fmla="*/ 383103 h 391809"/>
                <a:gd name="connsiteX55" fmla="*/ 179033 w 247240"/>
                <a:gd name="connsiteY55" fmla="*/ 383103 h 391809"/>
                <a:gd name="connsiteX56" fmla="*/ 230191 w 247240"/>
                <a:gd name="connsiteY56" fmla="*/ 383103 h 391809"/>
                <a:gd name="connsiteX57" fmla="*/ 187563 w 247240"/>
                <a:gd name="connsiteY57" fmla="*/ 130603 h 391809"/>
                <a:gd name="connsiteX58" fmla="*/ 187563 w 247240"/>
                <a:gd name="connsiteY58" fmla="*/ 130603 h 39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7240" h="391809">
                  <a:moveTo>
                    <a:pt x="93776" y="0"/>
                  </a:moveTo>
                  <a:cubicBezTo>
                    <a:pt x="102306" y="0"/>
                    <a:pt x="110836" y="0"/>
                    <a:pt x="119355" y="0"/>
                  </a:cubicBezTo>
                  <a:cubicBezTo>
                    <a:pt x="127885" y="0"/>
                    <a:pt x="136405" y="0"/>
                    <a:pt x="153454" y="0"/>
                  </a:cubicBezTo>
                  <a:cubicBezTo>
                    <a:pt x="161984" y="0"/>
                    <a:pt x="161984" y="0"/>
                    <a:pt x="161984" y="8707"/>
                  </a:cubicBezTo>
                  <a:cubicBezTo>
                    <a:pt x="161984" y="26120"/>
                    <a:pt x="170514" y="34828"/>
                    <a:pt x="170514" y="34828"/>
                  </a:cubicBezTo>
                  <a:cubicBezTo>
                    <a:pt x="179033" y="60948"/>
                    <a:pt x="179033" y="78362"/>
                    <a:pt x="179033" y="78362"/>
                  </a:cubicBezTo>
                  <a:lnTo>
                    <a:pt x="196083" y="130603"/>
                  </a:lnTo>
                  <a:cubicBezTo>
                    <a:pt x="196083" y="130603"/>
                    <a:pt x="196083" y="130603"/>
                    <a:pt x="196083" y="139310"/>
                  </a:cubicBezTo>
                  <a:cubicBezTo>
                    <a:pt x="204612" y="156724"/>
                    <a:pt x="213142" y="191551"/>
                    <a:pt x="221662" y="235086"/>
                  </a:cubicBezTo>
                  <a:cubicBezTo>
                    <a:pt x="221662" y="235086"/>
                    <a:pt x="230191" y="252499"/>
                    <a:pt x="230191" y="278620"/>
                  </a:cubicBezTo>
                  <a:lnTo>
                    <a:pt x="247241" y="374395"/>
                  </a:lnTo>
                  <a:lnTo>
                    <a:pt x="247241" y="391809"/>
                  </a:lnTo>
                  <a:cubicBezTo>
                    <a:pt x="247241" y="391809"/>
                    <a:pt x="230191" y="391809"/>
                    <a:pt x="196083" y="391809"/>
                  </a:cubicBezTo>
                  <a:cubicBezTo>
                    <a:pt x="196083" y="383103"/>
                    <a:pt x="196083" y="383103"/>
                    <a:pt x="196083" y="374395"/>
                  </a:cubicBezTo>
                  <a:cubicBezTo>
                    <a:pt x="196083" y="374395"/>
                    <a:pt x="196083" y="365689"/>
                    <a:pt x="187563" y="365689"/>
                  </a:cubicBezTo>
                  <a:cubicBezTo>
                    <a:pt x="187563" y="365689"/>
                    <a:pt x="187563" y="356981"/>
                    <a:pt x="179033" y="348275"/>
                  </a:cubicBezTo>
                  <a:cubicBezTo>
                    <a:pt x="179033" y="339568"/>
                    <a:pt x="161984" y="287327"/>
                    <a:pt x="161984" y="278620"/>
                  </a:cubicBezTo>
                  <a:cubicBezTo>
                    <a:pt x="161984" y="269913"/>
                    <a:pt x="161984" y="261206"/>
                    <a:pt x="153454" y="261206"/>
                  </a:cubicBezTo>
                  <a:cubicBezTo>
                    <a:pt x="153454" y="252499"/>
                    <a:pt x="153454" y="243792"/>
                    <a:pt x="153454" y="243792"/>
                  </a:cubicBezTo>
                  <a:cubicBezTo>
                    <a:pt x="153454" y="235086"/>
                    <a:pt x="153454" y="235086"/>
                    <a:pt x="144935" y="235086"/>
                  </a:cubicBezTo>
                  <a:lnTo>
                    <a:pt x="119355" y="235086"/>
                  </a:lnTo>
                  <a:cubicBezTo>
                    <a:pt x="110836" y="235086"/>
                    <a:pt x="110836" y="235086"/>
                    <a:pt x="102306" y="235086"/>
                  </a:cubicBezTo>
                  <a:lnTo>
                    <a:pt x="93776" y="235086"/>
                  </a:lnTo>
                  <a:cubicBezTo>
                    <a:pt x="85257" y="243792"/>
                    <a:pt x="85257" y="252499"/>
                    <a:pt x="85257" y="261206"/>
                  </a:cubicBezTo>
                  <a:cubicBezTo>
                    <a:pt x="76727" y="287327"/>
                    <a:pt x="76727" y="304741"/>
                    <a:pt x="76727" y="304741"/>
                  </a:cubicBezTo>
                  <a:lnTo>
                    <a:pt x="76727" y="322154"/>
                  </a:lnTo>
                  <a:cubicBezTo>
                    <a:pt x="76727" y="322154"/>
                    <a:pt x="76727" y="330861"/>
                    <a:pt x="68208" y="339568"/>
                  </a:cubicBezTo>
                  <a:cubicBezTo>
                    <a:pt x="68208" y="330861"/>
                    <a:pt x="68208" y="330861"/>
                    <a:pt x="68208" y="322154"/>
                  </a:cubicBezTo>
                  <a:cubicBezTo>
                    <a:pt x="68208" y="330861"/>
                    <a:pt x="68208" y="339568"/>
                    <a:pt x="59678" y="339568"/>
                  </a:cubicBezTo>
                  <a:cubicBezTo>
                    <a:pt x="51148" y="339568"/>
                    <a:pt x="42628" y="339568"/>
                    <a:pt x="34099" y="339568"/>
                  </a:cubicBezTo>
                  <a:cubicBezTo>
                    <a:pt x="25579" y="339568"/>
                    <a:pt x="8520" y="339568"/>
                    <a:pt x="0" y="339568"/>
                  </a:cubicBezTo>
                  <a:cubicBezTo>
                    <a:pt x="0" y="322154"/>
                    <a:pt x="8520" y="313447"/>
                    <a:pt x="8520" y="313447"/>
                  </a:cubicBezTo>
                  <a:lnTo>
                    <a:pt x="8520" y="322154"/>
                  </a:lnTo>
                  <a:lnTo>
                    <a:pt x="17049" y="287327"/>
                  </a:lnTo>
                  <a:cubicBezTo>
                    <a:pt x="17049" y="287327"/>
                    <a:pt x="25579" y="261206"/>
                    <a:pt x="34099" y="226379"/>
                  </a:cubicBezTo>
                  <a:lnTo>
                    <a:pt x="34099" y="217672"/>
                  </a:lnTo>
                  <a:cubicBezTo>
                    <a:pt x="34099" y="217672"/>
                    <a:pt x="34099" y="208965"/>
                    <a:pt x="42628" y="200258"/>
                  </a:cubicBezTo>
                  <a:cubicBezTo>
                    <a:pt x="42628" y="200258"/>
                    <a:pt x="42628" y="191551"/>
                    <a:pt x="51148" y="191551"/>
                  </a:cubicBezTo>
                  <a:lnTo>
                    <a:pt x="59678" y="104482"/>
                  </a:lnTo>
                  <a:lnTo>
                    <a:pt x="76727" y="43534"/>
                  </a:lnTo>
                  <a:cubicBezTo>
                    <a:pt x="76727" y="43534"/>
                    <a:pt x="85257" y="43534"/>
                    <a:pt x="85257" y="34828"/>
                  </a:cubicBezTo>
                  <a:cubicBezTo>
                    <a:pt x="85257" y="8707"/>
                    <a:pt x="93776" y="0"/>
                    <a:pt x="93776" y="0"/>
                  </a:cubicBezTo>
                  <a:close/>
                  <a:moveTo>
                    <a:pt x="59678" y="330861"/>
                  </a:moveTo>
                  <a:cubicBezTo>
                    <a:pt x="59678" y="339568"/>
                    <a:pt x="68208" y="330861"/>
                    <a:pt x="59678" y="330861"/>
                  </a:cubicBezTo>
                  <a:close/>
                  <a:moveTo>
                    <a:pt x="102306" y="148017"/>
                  </a:moveTo>
                  <a:cubicBezTo>
                    <a:pt x="102306" y="156724"/>
                    <a:pt x="102306" y="156724"/>
                    <a:pt x="93776" y="165430"/>
                  </a:cubicBezTo>
                  <a:cubicBezTo>
                    <a:pt x="93776" y="165430"/>
                    <a:pt x="102306" y="165430"/>
                    <a:pt x="110836" y="165430"/>
                  </a:cubicBezTo>
                  <a:cubicBezTo>
                    <a:pt x="110836" y="165430"/>
                    <a:pt x="110836" y="165430"/>
                    <a:pt x="119355" y="165430"/>
                  </a:cubicBezTo>
                  <a:cubicBezTo>
                    <a:pt x="119355" y="165430"/>
                    <a:pt x="119355" y="165430"/>
                    <a:pt x="127885" y="165430"/>
                  </a:cubicBezTo>
                  <a:cubicBezTo>
                    <a:pt x="127885" y="156724"/>
                    <a:pt x="127885" y="156724"/>
                    <a:pt x="127885" y="148017"/>
                  </a:cubicBezTo>
                  <a:cubicBezTo>
                    <a:pt x="127885" y="130603"/>
                    <a:pt x="119355" y="113190"/>
                    <a:pt x="119355" y="104482"/>
                  </a:cubicBezTo>
                  <a:cubicBezTo>
                    <a:pt x="119355" y="104482"/>
                    <a:pt x="110836" y="113190"/>
                    <a:pt x="110836" y="139310"/>
                  </a:cubicBezTo>
                  <a:cubicBezTo>
                    <a:pt x="110836" y="130603"/>
                    <a:pt x="102306" y="139310"/>
                    <a:pt x="102306" y="148017"/>
                  </a:cubicBezTo>
                  <a:close/>
                  <a:moveTo>
                    <a:pt x="230191" y="383103"/>
                  </a:moveTo>
                  <a:cubicBezTo>
                    <a:pt x="213142" y="383103"/>
                    <a:pt x="204612" y="383103"/>
                    <a:pt x="196083" y="383103"/>
                  </a:cubicBezTo>
                  <a:lnTo>
                    <a:pt x="179033" y="383103"/>
                  </a:lnTo>
                  <a:lnTo>
                    <a:pt x="230191" y="383103"/>
                  </a:lnTo>
                  <a:close/>
                  <a:moveTo>
                    <a:pt x="187563" y="130603"/>
                  </a:moveTo>
                  <a:cubicBezTo>
                    <a:pt x="187563" y="139310"/>
                    <a:pt x="187563" y="139310"/>
                    <a:pt x="187563" y="130603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7080E468-E988-6D4D-826A-F6385277C9C8}"/>
                </a:ext>
              </a:extLst>
            </p:cNvPr>
            <p:cNvSpPr/>
            <p:nvPr/>
          </p:nvSpPr>
          <p:spPr>
            <a:xfrm>
              <a:off x="2845562" y="1317050"/>
              <a:ext cx="226637" cy="433052"/>
            </a:xfrm>
            <a:custGeom>
              <a:avLst/>
              <a:gdLst>
                <a:gd name="connsiteX0" fmla="*/ 104604 w 226637"/>
                <a:gd name="connsiteY0" fmla="*/ 0 h 433052"/>
                <a:gd name="connsiteX1" fmla="*/ 165620 w 226637"/>
                <a:gd name="connsiteY1" fmla="*/ 26513 h 433052"/>
                <a:gd name="connsiteX2" fmla="*/ 174336 w 226637"/>
                <a:gd name="connsiteY2" fmla="*/ 26513 h 433052"/>
                <a:gd name="connsiteX3" fmla="*/ 174336 w 226637"/>
                <a:gd name="connsiteY3" fmla="*/ 17676 h 433052"/>
                <a:gd name="connsiteX4" fmla="*/ 200481 w 226637"/>
                <a:gd name="connsiteY4" fmla="*/ 35351 h 433052"/>
                <a:gd name="connsiteX5" fmla="*/ 183051 w 226637"/>
                <a:gd name="connsiteY5" fmla="*/ 35351 h 433052"/>
                <a:gd name="connsiteX6" fmla="*/ 226637 w 226637"/>
                <a:gd name="connsiteY6" fmla="*/ 106053 h 433052"/>
                <a:gd name="connsiteX7" fmla="*/ 200481 w 226637"/>
                <a:gd name="connsiteY7" fmla="*/ 159081 h 433052"/>
                <a:gd name="connsiteX8" fmla="*/ 200481 w 226637"/>
                <a:gd name="connsiteY8" fmla="*/ 176756 h 433052"/>
                <a:gd name="connsiteX9" fmla="*/ 183051 w 226637"/>
                <a:gd name="connsiteY9" fmla="*/ 185594 h 433052"/>
                <a:gd name="connsiteX10" fmla="*/ 174336 w 226637"/>
                <a:gd name="connsiteY10" fmla="*/ 185594 h 433052"/>
                <a:gd name="connsiteX11" fmla="*/ 87163 w 226637"/>
                <a:gd name="connsiteY11" fmla="*/ 203270 h 433052"/>
                <a:gd name="connsiteX12" fmla="*/ 87163 w 226637"/>
                <a:gd name="connsiteY12" fmla="*/ 212107 h 433052"/>
                <a:gd name="connsiteX13" fmla="*/ 78447 w 226637"/>
                <a:gd name="connsiteY13" fmla="*/ 344675 h 433052"/>
                <a:gd name="connsiteX14" fmla="*/ 78447 w 226637"/>
                <a:gd name="connsiteY14" fmla="*/ 397701 h 433052"/>
                <a:gd name="connsiteX15" fmla="*/ 69732 w 226637"/>
                <a:gd name="connsiteY15" fmla="*/ 424215 h 433052"/>
                <a:gd name="connsiteX16" fmla="*/ 69732 w 226637"/>
                <a:gd name="connsiteY16" fmla="*/ 433052 h 433052"/>
                <a:gd name="connsiteX17" fmla="*/ 34871 w 226637"/>
                <a:gd name="connsiteY17" fmla="*/ 433052 h 433052"/>
                <a:gd name="connsiteX18" fmla="*/ 17430 w 226637"/>
                <a:gd name="connsiteY18" fmla="*/ 388863 h 433052"/>
                <a:gd name="connsiteX19" fmla="*/ 8715 w 226637"/>
                <a:gd name="connsiteY19" fmla="*/ 362350 h 433052"/>
                <a:gd name="connsiteX20" fmla="*/ 8715 w 226637"/>
                <a:gd name="connsiteY20" fmla="*/ 132567 h 433052"/>
                <a:gd name="connsiteX21" fmla="*/ 0 w 226637"/>
                <a:gd name="connsiteY21" fmla="*/ 88378 h 433052"/>
                <a:gd name="connsiteX22" fmla="*/ 0 w 226637"/>
                <a:gd name="connsiteY22" fmla="*/ 26513 h 433052"/>
                <a:gd name="connsiteX23" fmla="*/ 34871 w 226637"/>
                <a:gd name="connsiteY23" fmla="*/ 8838 h 433052"/>
                <a:gd name="connsiteX24" fmla="*/ 104604 w 226637"/>
                <a:gd name="connsiteY24" fmla="*/ 0 h 433052"/>
                <a:gd name="connsiteX25" fmla="*/ 87163 w 226637"/>
                <a:gd name="connsiteY25" fmla="*/ 61865 h 433052"/>
                <a:gd name="connsiteX26" fmla="*/ 87163 w 226637"/>
                <a:gd name="connsiteY26" fmla="*/ 150242 h 433052"/>
                <a:gd name="connsiteX27" fmla="*/ 95888 w 226637"/>
                <a:gd name="connsiteY27" fmla="*/ 150242 h 433052"/>
                <a:gd name="connsiteX28" fmla="*/ 104604 w 226637"/>
                <a:gd name="connsiteY28" fmla="*/ 150242 h 433052"/>
                <a:gd name="connsiteX29" fmla="*/ 113319 w 226637"/>
                <a:gd name="connsiteY29" fmla="*/ 159081 h 433052"/>
                <a:gd name="connsiteX30" fmla="*/ 139464 w 226637"/>
                <a:gd name="connsiteY30" fmla="*/ 141405 h 433052"/>
                <a:gd name="connsiteX31" fmla="*/ 139464 w 226637"/>
                <a:gd name="connsiteY31" fmla="*/ 132567 h 433052"/>
                <a:gd name="connsiteX32" fmla="*/ 148190 w 226637"/>
                <a:gd name="connsiteY32" fmla="*/ 106053 h 433052"/>
                <a:gd name="connsiteX33" fmla="*/ 148190 w 226637"/>
                <a:gd name="connsiteY33" fmla="*/ 97216 h 433052"/>
                <a:gd name="connsiteX34" fmla="*/ 113319 w 226637"/>
                <a:gd name="connsiteY34" fmla="*/ 70702 h 433052"/>
                <a:gd name="connsiteX35" fmla="*/ 87163 w 226637"/>
                <a:gd name="connsiteY35" fmla="*/ 70702 h 433052"/>
                <a:gd name="connsiteX36" fmla="*/ 87163 w 226637"/>
                <a:gd name="connsiteY36" fmla="*/ 61865 h 433052"/>
                <a:gd name="connsiteX37" fmla="*/ 209207 w 226637"/>
                <a:gd name="connsiteY37" fmla="*/ 159081 h 433052"/>
                <a:gd name="connsiteX38" fmla="*/ 209207 w 226637"/>
                <a:gd name="connsiteY38" fmla="*/ 176756 h 433052"/>
                <a:gd name="connsiteX39" fmla="*/ 209207 w 226637"/>
                <a:gd name="connsiteY39" fmla="*/ 159081 h 43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6637" h="433052">
                  <a:moveTo>
                    <a:pt x="104604" y="0"/>
                  </a:moveTo>
                  <a:cubicBezTo>
                    <a:pt x="104604" y="0"/>
                    <a:pt x="122034" y="8838"/>
                    <a:pt x="165620" y="26513"/>
                  </a:cubicBezTo>
                  <a:cubicBezTo>
                    <a:pt x="165620" y="26513"/>
                    <a:pt x="165620" y="26513"/>
                    <a:pt x="174336" y="26513"/>
                  </a:cubicBezTo>
                  <a:lnTo>
                    <a:pt x="174336" y="17676"/>
                  </a:lnTo>
                  <a:cubicBezTo>
                    <a:pt x="191766" y="26513"/>
                    <a:pt x="200481" y="26513"/>
                    <a:pt x="200481" y="35351"/>
                  </a:cubicBezTo>
                  <a:lnTo>
                    <a:pt x="183051" y="35351"/>
                  </a:lnTo>
                  <a:cubicBezTo>
                    <a:pt x="209207" y="61865"/>
                    <a:pt x="226637" y="88378"/>
                    <a:pt x="226637" y="106053"/>
                  </a:cubicBezTo>
                  <a:cubicBezTo>
                    <a:pt x="217922" y="141405"/>
                    <a:pt x="209207" y="159081"/>
                    <a:pt x="200481" y="159081"/>
                  </a:cubicBezTo>
                  <a:lnTo>
                    <a:pt x="200481" y="176756"/>
                  </a:lnTo>
                  <a:cubicBezTo>
                    <a:pt x="200481" y="176756"/>
                    <a:pt x="191766" y="185594"/>
                    <a:pt x="183051" y="185594"/>
                  </a:cubicBezTo>
                  <a:lnTo>
                    <a:pt x="174336" y="185594"/>
                  </a:lnTo>
                  <a:cubicBezTo>
                    <a:pt x="156905" y="194431"/>
                    <a:pt x="122034" y="203270"/>
                    <a:pt x="87163" y="203270"/>
                  </a:cubicBezTo>
                  <a:cubicBezTo>
                    <a:pt x="87163" y="212107"/>
                    <a:pt x="87163" y="212107"/>
                    <a:pt x="87163" y="212107"/>
                  </a:cubicBezTo>
                  <a:cubicBezTo>
                    <a:pt x="87163" y="238621"/>
                    <a:pt x="78447" y="326999"/>
                    <a:pt x="78447" y="344675"/>
                  </a:cubicBezTo>
                  <a:lnTo>
                    <a:pt x="78447" y="397701"/>
                  </a:lnTo>
                  <a:cubicBezTo>
                    <a:pt x="78447" y="406539"/>
                    <a:pt x="78447" y="415377"/>
                    <a:pt x="69732" y="424215"/>
                  </a:cubicBezTo>
                  <a:lnTo>
                    <a:pt x="69732" y="433052"/>
                  </a:lnTo>
                  <a:lnTo>
                    <a:pt x="34871" y="433052"/>
                  </a:lnTo>
                  <a:cubicBezTo>
                    <a:pt x="17430" y="433052"/>
                    <a:pt x="17430" y="415377"/>
                    <a:pt x="17430" y="388863"/>
                  </a:cubicBezTo>
                  <a:lnTo>
                    <a:pt x="8715" y="362350"/>
                  </a:lnTo>
                  <a:lnTo>
                    <a:pt x="8715" y="132567"/>
                  </a:lnTo>
                  <a:cubicBezTo>
                    <a:pt x="8715" y="132567"/>
                    <a:pt x="8715" y="114892"/>
                    <a:pt x="0" y="88378"/>
                  </a:cubicBezTo>
                  <a:cubicBezTo>
                    <a:pt x="0" y="61865"/>
                    <a:pt x="0" y="44189"/>
                    <a:pt x="0" y="26513"/>
                  </a:cubicBezTo>
                  <a:cubicBezTo>
                    <a:pt x="8715" y="17676"/>
                    <a:pt x="17430" y="8838"/>
                    <a:pt x="34871" y="8838"/>
                  </a:cubicBezTo>
                  <a:lnTo>
                    <a:pt x="104604" y="0"/>
                  </a:lnTo>
                  <a:close/>
                  <a:moveTo>
                    <a:pt x="87163" y="61865"/>
                  </a:moveTo>
                  <a:lnTo>
                    <a:pt x="87163" y="150242"/>
                  </a:lnTo>
                  <a:cubicBezTo>
                    <a:pt x="95888" y="150242"/>
                    <a:pt x="95888" y="150242"/>
                    <a:pt x="95888" y="150242"/>
                  </a:cubicBezTo>
                  <a:lnTo>
                    <a:pt x="104604" y="150242"/>
                  </a:lnTo>
                  <a:cubicBezTo>
                    <a:pt x="104604" y="150242"/>
                    <a:pt x="113319" y="150242"/>
                    <a:pt x="113319" y="159081"/>
                  </a:cubicBezTo>
                  <a:cubicBezTo>
                    <a:pt x="122034" y="159081"/>
                    <a:pt x="130749" y="150242"/>
                    <a:pt x="139464" y="141405"/>
                  </a:cubicBezTo>
                  <a:lnTo>
                    <a:pt x="139464" y="132567"/>
                  </a:lnTo>
                  <a:cubicBezTo>
                    <a:pt x="139464" y="132567"/>
                    <a:pt x="148190" y="123729"/>
                    <a:pt x="148190" y="106053"/>
                  </a:cubicBezTo>
                  <a:lnTo>
                    <a:pt x="148190" y="97216"/>
                  </a:lnTo>
                  <a:cubicBezTo>
                    <a:pt x="148190" y="88378"/>
                    <a:pt x="139464" y="79540"/>
                    <a:pt x="113319" y="70702"/>
                  </a:cubicBezTo>
                  <a:lnTo>
                    <a:pt x="87163" y="70702"/>
                  </a:lnTo>
                  <a:lnTo>
                    <a:pt x="87163" y="61865"/>
                  </a:lnTo>
                  <a:close/>
                  <a:moveTo>
                    <a:pt x="209207" y="159081"/>
                  </a:moveTo>
                  <a:cubicBezTo>
                    <a:pt x="217922" y="167918"/>
                    <a:pt x="217922" y="176756"/>
                    <a:pt x="209207" y="176756"/>
                  </a:cubicBezTo>
                  <a:cubicBezTo>
                    <a:pt x="200481" y="167918"/>
                    <a:pt x="209207" y="159081"/>
                    <a:pt x="209207" y="159081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2551A0F7-DE43-8F4F-B068-08ACF25827FB}"/>
                </a:ext>
              </a:extLst>
            </p:cNvPr>
            <p:cNvSpPr/>
            <p:nvPr/>
          </p:nvSpPr>
          <p:spPr>
            <a:xfrm>
              <a:off x="3103104" y="1275807"/>
              <a:ext cx="226637" cy="463985"/>
            </a:xfrm>
            <a:custGeom>
              <a:avLst/>
              <a:gdLst>
                <a:gd name="connsiteX0" fmla="*/ 104604 w 226637"/>
                <a:gd name="connsiteY0" fmla="*/ 0 h 463984"/>
                <a:gd name="connsiteX1" fmla="*/ 165620 w 226637"/>
                <a:gd name="connsiteY1" fmla="*/ 26263 h 463984"/>
                <a:gd name="connsiteX2" fmla="*/ 174336 w 226637"/>
                <a:gd name="connsiteY2" fmla="*/ 26263 h 463984"/>
                <a:gd name="connsiteX3" fmla="*/ 174336 w 226637"/>
                <a:gd name="connsiteY3" fmla="*/ 17509 h 463984"/>
                <a:gd name="connsiteX4" fmla="*/ 200481 w 226637"/>
                <a:gd name="connsiteY4" fmla="*/ 35018 h 463984"/>
                <a:gd name="connsiteX5" fmla="*/ 183051 w 226637"/>
                <a:gd name="connsiteY5" fmla="*/ 35018 h 463984"/>
                <a:gd name="connsiteX6" fmla="*/ 226637 w 226637"/>
                <a:gd name="connsiteY6" fmla="*/ 113807 h 463984"/>
                <a:gd name="connsiteX7" fmla="*/ 200481 w 226637"/>
                <a:gd name="connsiteY7" fmla="*/ 175088 h 463984"/>
                <a:gd name="connsiteX8" fmla="*/ 200481 w 226637"/>
                <a:gd name="connsiteY8" fmla="*/ 192597 h 463984"/>
                <a:gd name="connsiteX9" fmla="*/ 183051 w 226637"/>
                <a:gd name="connsiteY9" fmla="*/ 201352 h 463984"/>
                <a:gd name="connsiteX10" fmla="*/ 174336 w 226637"/>
                <a:gd name="connsiteY10" fmla="*/ 201352 h 463984"/>
                <a:gd name="connsiteX11" fmla="*/ 87163 w 226637"/>
                <a:gd name="connsiteY11" fmla="*/ 227615 h 463984"/>
                <a:gd name="connsiteX12" fmla="*/ 87163 w 226637"/>
                <a:gd name="connsiteY12" fmla="*/ 236369 h 463984"/>
                <a:gd name="connsiteX13" fmla="*/ 78447 w 226637"/>
                <a:gd name="connsiteY13" fmla="*/ 385195 h 463984"/>
                <a:gd name="connsiteX14" fmla="*/ 78447 w 226637"/>
                <a:gd name="connsiteY14" fmla="*/ 437721 h 463984"/>
                <a:gd name="connsiteX15" fmla="*/ 69732 w 226637"/>
                <a:gd name="connsiteY15" fmla="*/ 463985 h 463984"/>
                <a:gd name="connsiteX16" fmla="*/ 34871 w 226637"/>
                <a:gd name="connsiteY16" fmla="*/ 463985 h 463984"/>
                <a:gd name="connsiteX17" fmla="*/ 17430 w 226637"/>
                <a:gd name="connsiteY17" fmla="*/ 411458 h 463984"/>
                <a:gd name="connsiteX18" fmla="*/ 8715 w 226637"/>
                <a:gd name="connsiteY18" fmla="*/ 385195 h 463984"/>
                <a:gd name="connsiteX19" fmla="*/ 8715 w 226637"/>
                <a:gd name="connsiteY19" fmla="*/ 131316 h 463984"/>
                <a:gd name="connsiteX20" fmla="*/ 0 w 226637"/>
                <a:gd name="connsiteY20" fmla="*/ 78790 h 463984"/>
                <a:gd name="connsiteX21" fmla="*/ 0 w 226637"/>
                <a:gd name="connsiteY21" fmla="*/ 8754 h 463984"/>
                <a:gd name="connsiteX22" fmla="*/ 52302 w 226637"/>
                <a:gd name="connsiteY22" fmla="*/ 0 h 463984"/>
                <a:gd name="connsiteX23" fmla="*/ 104604 w 226637"/>
                <a:gd name="connsiteY23" fmla="*/ 0 h 463984"/>
                <a:gd name="connsiteX24" fmla="*/ 95888 w 226637"/>
                <a:gd name="connsiteY24" fmla="*/ 61281 h 463984"/>
                <a:gd name="connsiteX25" fmla="*/ 95888 w 226637"/>
                <a:gd name="connsiteY25" fmla="*/ 61281 h 463984"/>
                <a:gd name="connsiteX26" fmla="*/ 95888 w 226637"/>
                <a:gd name="connsiteY26" fmla="*/ 157579 h 463984"/>
                <a:gd name="connsiteX27" fmla="*/ 104604 w 226637"/>
                <a:gd name="connsiteY27" fmla="*/ 157579 h 463984"/>
                <a:gd name="connsiteX28" fmla="*/ 113319 w 226637"/>
                <a:gd name="connsiteY28" fmla="*/ 157579 h 463984"/>
                <a:gd name="connsiteX29" fmla="*/ 122034 w 226637"/>
                <a:gd name="connsiteY29" fmla="*/ 166334 h 463984"/>
                <a:gd name="connsiteX30" fmla="*/ 148190 w 226637"/>
                <a:gd name="connsiteY30" fmla="*/ 140071 h 463984"/>
                <a:gd name="connsiteX31" fmla="*/ 148190 w 226637"/>
                <a:gd name="connsiteY31" fmla="*/ 131316 h 463984"/>
                <a:gd name="connsiteX32" fmla="*/ 156905 w 226637"/>
                <a:gd name="connsiteY32" fmla="*/ 105053 h 463984"/>
                <a:gd name="connsiteX33" fmla="*/ 156905 w 226637"/>
                <a:gd name="connsiteY33" fmla="*/ 96299 h 463984"/>
                <a:gd name="connsiteX34" fmla="*/ 122034 w 226637"/>
                <a:gd name="connsiteY34" fmla="*/ 70035 h 463984"/>
                <a:gd name="connsiteX35" fmla="*/ 95888 w 226637"/>
                <a:gd name="connsiteY35" fmla="*/ 70035 h 463984"/>
                <a:gd name="connsiteX36" fmla="*/ 95888 w 226637"/>
                <a:gd name="connsiteY36" fmla="*/ 61281 h 463984"/>
                <a:gd name="connsiteX37" fmla="*/ 209207 w 226637"/>
                <a:gd name="connsiteY37" fmla="*/ 166334 h 463984"/>
                <a:gd name="connsiteX38" fmla="*/ 209207 w 226637"/>
                <a:gd name="connsiteY38" fmla="*/ 183843 h 463984"/>
                <a:gd name="connsiteX39" fmla="*/ 209207 w 226637"/>
                <a:gd name="connsiteY39" fmla="*/ 166334 h 46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6637" h="463984">
                  <a:moveTo>
                    <a:pt x="104604" y="0"/>
                  </a:moveTo>
                  <a:cubicBezTo>
                    <a:pt x="104604" y="0"/>
                    <a:pt x="122034" y="8754"/>
                    <a:pt x="165620" y="26263"/>
                  </a:cubicBezTo>
                  <a:cubicBezTo>
                    <a:pt x="165620" y="26263"/>
                    <a:pt x="165620" y="26263"/>
                    <a:pt x="174336" y="26263"/>
                  </a:cubicBezTo>
                  <a:lnTo>
                    <a:pt x="174336" y="17509"/>
                  </a:lnTo>
                  <a:cubicBezTo>
                    <a:pt x="191766" y="26263"/>
                    <a:pt x="200481" y="26263"/>
                    <a:pt x="200481" y="35018"/>
                  </a:cubicBezTo>
                  <a:lnTo>
                    <a:pt x="183051" y="35018"/>
                  </a:lnTo>
                  <a:cubicBezTo>
                    <a:pt x="209207" y="61281"/>
                    <a:pt x="226637" y="87544"/>
                    <a:pt x="226637" y="113807"/>
                  </a:cubicBezTo>
                  <a:cubicBezTo>
                    <a:pt x="217922" y="157579"/>
                    <a:pt x="209207" y="175088"/>
                    <a:pt x="200481" y="175088"/>
                  </a:cubicBezTo>
                  <a:lnTo>
                    <a:pt x="200481" y="192597"/>
                  </a:lnTo>
                  <a:cubicBezTo>
                    <a:pt x="200481" y="192597"/>
                    <a:pt x="191766" y="201352"/>
                    <a:pt x="183051" y="201352"/>
                  </a:cubicBezTo>
                  <a:lnTo>
                    <a:pt x="174336" y="201352"/>
                  </a:lnTo>
                  <a:cubicBezTo>
                    <a:pt x="156905" y="210107"/>
                    <a:pt x="122034" y="218860"/>
                    <a:pt x="87163" y="227615"/>
                  </a:cubicBezTo>
                  <a:cubicBezTo>
                    <a:pt x="87163" y="236369"/>
                    <a:pt x="87163" y="236369"/>
                    <a:pt x="87163" y="236369"/>
                  </a:cubicBezTo>
                  <a:cubicBezTo>
                    <a:pt x="87163" y="271388"/>
                    <a:pt x="78447" y="358931"/>
                    <a:pt x="78447" y="385195"/>
                  </a:cubicBezTo>
                  <a:lnTo>
                    <a:pt x="78447" y="437721"/>
                  </a:lnTo>
                  <a:cubicBezTo>
                    <a:pt x="78447" y="446476"/>
                    <a:pt x="78447" y="455230"/>
                    <a:pt x="69732" y="463985"/>
                  </a:cubicBezTo>
                  <a:lnTo>
                    <a:pt x="34871" y="463985"/>
                  </a:lnTo>
                  <a:cubicBezTo>
                    <a:pt x="17430" y="463985"/>
                    <a:pt x="17430" y="446476"/>
                    <a:pt x="17430" y="411458"/>
                  </a:cubicBezTo>
                  <a:lnTo>
                    <a:pt x="8715" y="385195"/>
                  </a:lnTo>
                  <a:lnTo>
                    <a:pt x="8715" y="131316"/>
                  </a:lnTo>
                  <a:cubicBezTo>
                    <a:pt x="8715" y="131316"/>
                    <a:pt x="8715" y="113807"/>
                    <a:pt x="0" y="78790"/>
                  </a:cubicBezTo>
                  <a:cubicBezTo>
                    <a:pt x="0" y="52527"/>
                    <a:pt x="0" y="35018"/>
                    <a:pt x="0" y="8754"/>
                  </a:cubicBezTo>
                  <a:cubicBezTo>
                    <a:pt x="17430" y="8754"/>
                    <a:pt x="34871" y="0"/>
                    <a:pt x="52302" y="0"/>
                  </a:cubicBezTo>
                  <a:lnTo>
                    <a:pt x="104604" y="0"/>
                  </a:lnTo>
                  <a:close/>
                  <a:moveTo>
                    <a:pt x="95888" y="61281"/>
                  </a:moveTo>
                  <a:cubicBezTo>
                    <a:pt x="95888" y="70035"/>
                    <a:pt x="95888" y="70035"/>
                    <a:pt x="95888" y="61281"/>
                  </a:cubicBezTo>
                  <a:lnTo>
                    <a:pt x="95888" y="157579"/>
                  </a:lnTo>
                  <a:cubicBezTo>
                    <a:pt x="104604" y="157579"/>
                    <a:pt x="104604" y="157579"/>
                    <a:pt x="104604" y="157579"/>
                  </a:cubicBezTo>
                  <a:lnTo>
                    <a:pt x="113319" y="157579"/>
                  </a:lnTo>
                  <a:cubicBezTo>
                    <a:pt x="113319" y="157579"/>
                    <a:pt x="122034" y="157579"/>
                    <a:pt x="122034" y="166334"/>
                  </a:cubicBezTo>
                  <a:cubicBezTo>
                    <a:pt x="130749" y="166334"/>
                    <a:pt x="139464" y="157579"/>
                    <a:pt x="148190" y="140071"/>
                  </a:cubicBezTo>
                  <a:lnTo>
                    <a:pt x="148190" y="131316"/>
                  </a:lnTo>
                  <a:cubicBezTo>
                    <a:pt x="148190" y="131316"/>
                    <a:pt x="156905" y="113807"/>
                    <a:pt x="156905" y="105053"/>
                  </a:cubicBezTo>
                  <a:lnTo>
                    <a:pt x="156905" y="96299"/>
                  </a:lnTo>
                  <a:cubicBezTo>
                    <a:pt x="156905" y="87544"/>
                    <a:pt x="148190" y="78790"/>
                    <a:pt x="122034" y="70035"/>
                  </a:cubicBezTo>
                  <a:lnTo>
                    <a:pt x="95888" y="70035"/>
                  </a:lnTo>
                  <a:lnTo>
                    <a:pt x="95888" y="61281"/>
                  </a:lnTo>
                  <a:close/>
                  <a:moveTo>
                    <a:pt x="209207" y="166334"/>
                  </a:moveTo>
                  <a:cubicBezTo>
                    <a:pt x="217922" y="175088"/>
                    <a:pt x="217922" y="183843"/>
                    <a:pt x="209207" y="183843"/>
                  </a:cubicBezTo>
                  <a:cubicBezTo>
                    <a:pt x="209207" y="175088"/>
                    <a:pt x="209207" y="175088"/>
                    <a:pt x="209207" y="166334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EFA0E50-2BF6-D240-B206-B4A345BC8FAB}"/>
                </a:ext>
              </a:extLst>
            </p:cNvPr>
            <p:cNvSpPr/>
            <p:nvPr/>
          </p:nvSpPr>
          <p:spPr>
            <a:xfrm>
              <a:off x="3350345" y="1327361"/>
              <a:ext cx="278146" cy="371188"/>
            </a:xfrm>
            <a:custGeom>
              <a:avLst/>
              <a:gdLst>
                <a:gd name="connsiteX0" fmla="*/ 243378 w 278145"/>
                <a:gd name="connsiteY0" fmla="*/ 0 h 371187"/>
                <a:gd name="connsiteX1" fmla="*/ 278146 w 278145"/>
                <a:gd name="connsiteY1" fmla="*/ 0 h 371187"/>
                <a:gd name="connsiteX2" fmla="*/ 278146 w 278145"/>
                <a:gd name="connsiteY2" fmla="*/ 8838 h 371187"/>
                <a:gd name="connsiteX3" fmla="*/ 260757 w 278145"/>
                <a:gd name="connsiteY3" fmla="*/ 8838 h 371187"/>
                <a:gd name="connsiteX4" fmla="*/ 260757 w 278145"/>
                <a:gd name="connsiteY4" fmla="*/ 17676 h 371187"/>
                <a:gd name="connsiteX5" fmla="*/ 269451 w 278145"/>
                <a:gd name="connsiteY5" fmla="*/ 17676 h 371187"/>
                <a:gd name="connsiteX6" fmla="*/ 260757 w 278145"/>
                <a:gd name="connsiteY6" fmla="*/ 26513 h 371187"/>
                <a:gd name="connsiteX7" fmla="*/ 252072 w 278145"/>
                <a:gd name="connsiteY7" fmla="*/ 17676 h 371187"/>
                <a:gd name="connsiteX8" fmla="*/ 225988 w 278145"/>
                <a:gd name="connsiteY8" fmla="*/ 79540 h 371187"/>
                <a:gd name="connsiteX9" fmla="*/ 225988 w 278145"/>
                <a:gd name="connsiteY9" fmla="*/ 97216 h 371187"/>
                <a:gd name="connsiteX10" fmla="*/ 191220 w 278145"/>
                <a:gd name="connsiteY10" fmla="*/ 167918 h 371187"/>
                <a:gd name="connsiteX11" fmla="*/ 191220 w 278145"/>
                <a:gd name="connsiteY11" fmla="*/ 176756 h 371187"/>
                <a:gd name="connsiteX12" fmla="*/ 165147 w 278145"/>
                <a:gd name="connsiteY12" fmla="*/ 212107 h 371187"/>
                <a:gd name="connsiteX13" fmla="*/ 165147 w 278145"/>
                <a:gd name="connsiteY13" fmla="*/ 229783 h 371187"/>
                <a:gd name="connsiteX14" fmla="*/ 165147 w 278145"/>
                <a:gd name="connsiteY14" fmla="*/ 300486 h 371187"/>
                <a:gd name="connsiteX15" fmla="*/ 165147 w 278145"/>
                <a:gd name="connsiteY15" fmla="*/ 362350 h 371187"/>
                <a:gd name="connsiteX16" fmla="*/ 165147 w 278145"/>
                <a:gd name="connsiteY16" fmla="*/ 371188 h 371187"/>
                <a:gd name="connsiteX17" fmla="*/ 139073 w 278145"/>
                <a:gd name="connsiteY17" fmla="*/ 371188 h 371187"/>
                <a:gd name="connsiteX18" fmla="*/ 104305 w 278145"/>
                <a:gd name="connsiteY18" fmla="*/ 362350 h 371187"/>
                <a:gd name="connsiteX19" fmla="*/ 95610 w 278145"/>
                <a:gd name="connsiteY19" fmla="*/ 362350 h 371187"/>
                <a:gd name="connsiteX20" fmla="*/ 86916 w 278145"/>
                <a:gd name="connsiteY20" fmla="*/ 309323 h 371187"/>
                <a:gd name="connsiteX21" fmla="*/ 95610 w 278145"/>
                <a:gd name="connsiteY21" fmla="*/ 247458 h 371187"/>
                <a:gd name="connsiteX22" fmla="*/ 86916 w 278145"/>
                <a:gd name="connsiteY22" fmla="*/ 247458 h 371187"/>
                <a:gd name="connsiteX23" fmla="*/ 86916 w 278145"/>
                <a:gd name="connsiteY23" fmla="*/ 229783 h 371187"/>
                <a:gd name="connsiteX24" fmla="*/ 52147 w 278145"/>
                <a:gd name="connsiteY24" fmla="*/ 159081 h 371187"/>
                <a:gd name="connsiteX25" fmla="*/ 69536 w 278145"/>
                <a:gd name="connsiteY25" fmla="*/ 203270 h 371187"/>
                <a:gd name="connsiteX26" fmla="*/ 69536 w 278145"/>
                <a:gd name="connsiteY26" fmla="*/ 194431 h 371187"/>
                <a:gd name="connsiteX27" fmla="*/ 52147 w 278145"/>
                <a:gd name="connsiteY27" fmla="*/ 150242 h 371187"/>
                <a:gd name="connsiteX28" fmla="*/ 26074 w 278145"/>
                <a:gd name="connsiteY28" fmla="*/ 106053 h 371187"/>
                <a:gd name="connsiteX29" fmla="*/ 34768 w 278145"/>
                <a:gd name="connsiteY29" fmla="*/ 97216 h 371187"/>
                <a:gd name="connsiteX30" fmla="*/ 0 w 278145"/>
                <a:gd name="connsiteY30" fmla="*/ 17676 h 371187"/>
                <a:gd name="connsiteX31" fmla="*/ 17379 w 278145"/>
                <a:gd name="connsiteY31" fmla="*/ 17676 h 371187"/>
                <a:gd name="connsiteX32" fmla="*/ 0 w 278145"/>
                <a:gd name="connsiteY32" fmla="*/ 8838 h 371187"/>
                <a:gd name="connsiteX33" fmla="*/ 69536 w 278145"/>
                <a:gd name="connsiteY33" fmla="*/ 8838 h 371187"/>
                <a:gd name="connsiteX34" fmla="*/ 69536 w 278145"/>
                <a:gd name="connsiteY34" fmla="*/ 17676 h 371187"/>
                <a:gd name="connsiteX35" fmla="*/ 60842 w 278145"/>
                <a:gd name="connsiteY35" fmla="*/ 17676 h 371187"/>
                <a:gd name="connsiteX36" fmla="*/ 112999 w 278145"/>
                <a:gd name="connsiteY36" fmla="*/ 79540 h 371187"/>
                <a:gd name="connsiteX37" fmla="*/ 139073 w 278145"/>
                <a:gd name="connsiteY37" fmla="*/ 123729 h 371187"/>
                <a:gd name="connsiteX38" fmla="*/ 191220 w 278145"/>
                <a:gd name="connsiteY38" fmla="*/ 17676 h 371187"/>
                <a:gd name="connsiteX39" fmla="*/ 191220 w 278145"/>
                <a:gd name="connsiteY39" fmla="*/ 8838 h 371187"/>
                <a:gd name="connsiteX40" fmla="*/ 243378 w 278145"/>
                <a:gd name="connsiteY40" fmla="*/ 8838 h 371187"/>
                <a:gd name="connsiteX41" fmla="*/ 243378 w 278145"/>
                <a:gd name="connsiteY41" fmla="*/ 0 h 371187"/>
                <a:gd name="connsiteX42" fmla="*/ 95610 w 278145"/>
                <a:gd name="connsiteY42" fmla="*/ 17676 h 371187"/>
                <a:gd name="connsiteX43" fmla="*/ 104305 w 278145"/>
                <a:gd name="connsiteY43" fmla="*/ 35351 h 371187"/>
                <a:gd name="connsiteX44" fmla="*/ 95610 w 278145"/>
                <a:gd name="connsiteY44" fmla="*/ 17676 h 371187"/>
                <a:gd name="connsiteX45" fmla="*/ 95610 w 278145"/>
                <a:gd name="connsiteY45" fmla="*/ 17676 h 37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8145" h="371187">
                  <a:moveTo>
                    <a:pt x="243378" y="0"/>
                  </a:moveTo>
                  <a:lnTo>
                    <a:pt x="278146" y="0"/>
                  </a:lnTo>
                  <a:lnTo>
                    <a:pt x="278146" y="8838"/>
                  </a:lnTo>
                  <a:lnTo>
                    <a:pt x="260757" y="8838"/>
                  </a:lnTo>
                  <a:lnTo>
                    <a:pt x="260757" y="17676"/>
                  </a:lnTo>
                  <a:lnTo>
                    <a:pt x="269451" y="17676"/>
                  </a:lnTo>
                  <a:cubicBezTo>
                    <a:pt x="269451" y="26513"/>
                    <a:pt x="260757" y="26513"/>
                    <a:pt x="260757" y="26513"/>
                  </a:cubicBezTo>
                  <a:cubicBezTo>
                    <a:pt x="260757" y="26513"/>
                    <a:pt x="260757" y="17676"/>
                    <a:pt x="252072" y="17676"/>
                  </a:cubicBezTo>
                  <a:cubicBezTo>
                    <a:pt x="243378" y="44189"/>
                    <a:pt x="234683" y="70702"/>
                    <a:pt x="225988" y="79540"/>
                  </a:cubicBezTo>
                  <a:lnTo>
                    <a:pt x="225988" y="97216"/>
                  </a:lnTo>
                  <a:cubicBezTo>
                    <a:pt x="199915" y="141405"/>
                    <a:pt x="191220" y="159081"/>
                    <a:pt x="191220" y="167918"/>
                  </a:cubicBezTo>
                  <a:lnTo>
                    <a:pt x="191220" y="176756"/>
                  </a:lnTo>
                  <a:cubicBezTo>
                    <a:pt x="191220" y="194431"/>
                    <a:pt x="182536" y="203270"/>
                    <a:pt x="165147" y="212107"/>
                  </a:cubicBezTo>
                  <a:cubicBezTo>
                    <a:pt x="165147" y="220945"/>
                    <a:pt x="165147" y="229783"/>
                    <a:pt x="165147" y="229783"/>
                  </a:cubicBezTo>
                  <a:lnTo>
                    <a:pt x="165147" y="300486"/>
                  </a:lnTo>
                  <a:cubicBezTo>
                    <a:pt x="165147" y="309323"/>
                    <a:pt x="165147" y="335836"/>
                    <a:pt x="165147" y="362350"/>
                  </a:cubicBezTo>
                  <a:lnTo>
                    <a:pt x="165147" y="371188"/>
                  </a:lnTo>
                  <a:lnTo>
                    <a:pt x="139073" y="371188"/>
                  </a:lnTo>
                  <a:cubicBezTo>
                    <a:pt x="130378" y="371188"/>
                    <a:pt x="121684" y="362350"/>
                    <a:pt x="104305" y="362350"/>
                  </a:cubicBezTo>
                  <a:lnTo>
                    <a:pt x="95610" y="362350"/>
                  </a:lnTo>
                  <a:cubicBezTo>
                    <a:pt x="86916" y="362350"/>
                    <a:pt x="86916" y="344675"/>
                    <a:pt x="86916" y="309323"/>
                  </a:cubicBezTo>
                  <a:cubicBezTo>
                    <a:pt x="86916" y="282810"/>
                    <a:pt x="86916" y="265134"/>
                    <a:pt x="95610" y="247458"/>
                  </a:cubicBezTo>
                  <a:lnTo>
                    <a:pt x="86916" y="247458"/>
                  </a:lnTo>
                  <a:lnTo>
                    <a:pt x="86916" y="229783"/>
                  </a:lnTo>
                  <a:cubicBezTo>
                    <a:pt x="60842" y="194431"/>
                    <a:pt x="52147" y="167918"/>
                    <a:pt x="52147" y="159081"/>
                  </a:cubicBezTo>
                  <a:cubicBezTo>
                    <a:pt x="52147" y="159081"/>
                    <a:pt x="60842" y="176756"/>
                    <a:pt x="69536" y="203270"/>
                  </a:cubicBezTo>
                  <a:lnTo>
                    <a:pt x="69536" y="194431"/>
                  </a:lnTo>
                  <a:cubicBezTo>
                    <a:pt x="69536" y="194431"/>
                    <a:pt x="60842" y="176756"/>
                    <a:pt x="52147" y="150242"/>
                  </a:cubicBezTo>
                  <a:cubicBezTo>
                    <a:pt x="43463" y="150242"/>
                    <a:pt x="26074" y="132567"/>
                    <a:pt x="26074" y="106053"/>
                  </a:cubicBezTo>
                  <a:cubicBezTo>
                    <a:pt x="26074" y="106053"/>
                    <a:pt x="34768" y="106053"/>
                    <a:pt x="34768" y="97216"/>
                  </a:cubicBezTo>
                  <a:cubicBezTo>
                    <a:pt x="26074" y="88378"/>
                    <a:pt x="17379" y="61865"/>
                    <a:pt x="0" y="17676"/>
                  </a:cubicBezTo>
                  <a:cubicBezTo>
                    <a:pt x="0" y="17676"/>
                    <a:pt x="8695" y="17676"/>
                    <a:pt x="17379" y="17676"/>
                  </a:cubicBezTo>
                  <a:cubicBezTo>
                    <a:pt x="0" y="17676"/>
                    <a:pt x="0" y="17676"/>
                    <a:pt x="0" y="8838"/>
                  </a:cubicBezTo>
                  <a:lnTo>
                    <a:pt x="69536" y="8838"/>
                  </a:lnTo>
                  <a:lnTo>
                    <a:pt x="69536" y="17676"/>
                  </a:lnTo>
                  <a:lnTo>
                    <a:pt x="60842" y="17676"/>
                  </a:lnTo>
                  <a:cubicBezTo>
                    <a:pt x="78231" y="17676"/>
                    <a:pt x="86916" y="35351"/>
                    <a:pt x="112999" y="79540"/>
                  </a:cubicBezTo>
                  <a:cubicBezTo>
                    <a:pt x="130378" y="106053"/>
                    <a:pt x="139073" y="114892"/>
                    <a:pt x="139073" y="123729"/>
                  </a:cubicBezTo>
                  <a:cubicBezTo>
                    <a:pt x="139073" y="123729"/>
                    <a:pt x="156452" y="88378"/>
                    <a:pt x="191220" y="17676"/>
                  </a:cubicBezTo>
                  <a:lnTo>
                    <a:pt x="191220" y="8838"/>
                  </a:lnTo>
                  <a:lnTo>
                    <a:pt x="243378" y="8838"/>
                  </a:lnTo>
                  <a:lnTo>
                    <a:pt x="243378" y="0"/>
                  </a:lnTo>
                  <a:close/>
                  <a:moveTo>
                    <a:pt x="95610" y="17676"/>
                  </a:moveTo>
                  <a:cubicBezTo>
                    <a:pt x="95610" y="26513"/>
                    <a:pt x="104305" y="35351"/>
                    <a:pt x="104305" y="35351"/>
                  </a:cubicBezTo>
                  <a:cubicBezTo>
                    <a:pt x="95610" y="35351"/>
                    <a:pt x="95610" y="35351"/>
                    <a:pt x="95610" y="17676"/>
                  </a:cubicBezTo>
                  <a:cubicBezTo>
                    <a:pt x="86916" y="17676"/>
                    <a:pt x="86916" y="17676"/>
                    <a:pt x="95610" y="17676"/>
                  </a:cubicBezTo>
                  <a:close/>
                </a:path>
              </a:pathLst>
            </a:custGeom>
            <a:solidFill>
              <a:srgbClr val="FFFFFF"/>
            </a:solidFill>
            <a:ln w="10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82E7217-A76D-9646-9E57-B384A00436EF}"/>
              </a:ext>
            </a:extLst>
          </p:cNvPr>
          <p:cNvSpPr txBox="1"/>
          <p:nvPr/>
        </p:nvSpPr>
        <p:spPr>
          <a:xfrm>
            <a:off x="4215892" y="3650896"/>
            <a:ext cx="4003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Free Bloody Mary syringe shot for every guest</a:t>
            </a:r>
            <a:endParaRPr lang="en-US" sz="20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51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40</Words>
  <Application>Microsoft Office PowerPoint</Application>
  <PresentationFormat>A4 Paper (210x297 mm)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 Condensed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Bota Iusti</dc:creator>
  <cp:lastModifiedBy>andreea dobrila</cp:lastModifiedBy>
  <cp:revision>7</cp:revision>
  <dcterms:created xsi:type="dcterms:W3CDTF">2019-10-07T13:09:40Z</dcterms:created>
  <dcterms:modified xsi:type="dcterms:W3CDTF">2019-10-09T11:47:02Z</dcterms:modified>
</cp:coreProperties>
</file>